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2" r:id="rId4"/>
    <p:sldMasterId id="2147483891" r:id="rId5"/>
  </p:sldMasterIdLst>
  <p:notesMasterIdLst>
    <p:notesMasterId r:id="rId20"/>
  </p:notesMasterIdLst>
  <p:handoutMasterIdLst>
    <p:handoutMasterId r:id="rId21"/>
  </p:handoutMasterIdLst>
  <p:sldIdLst>
    <p:sldId id="266" r:id="rId6"/>
    <p:sldId id="257" r:id="rId7"/>
    <p:sldId id="258" r:id="rId8"/>
    <p:sldId id="267" r:id="rId9"/>
    <p:sldId id="268" r:id="rId10"/>
    <p:sldId id="269" r:id="rId11"/>
    <p:sldId id="287" r:id="rId12"/>
    <p:sldId id="270" r:id="rId13"/>
    <p:sldId id="271" r:id="rId14"/>
    <p:sldId id="272" r:id="rId15"/>
    <p:sldId id="273" r:id="rId16"/>
    <p:sldId id="274" r:id="rId17"/>
    <p:sldId id="285" r:id="rId18"/>
    <p:sldId id="286" r:id="rId19"/>
  </p:sldIdLst>
  <p:sldSz cx="9144000" cy="5143500" type="screen16x9"/>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04" userDrawn="1">
          <p15:clr>
            <a:srgbClr val="A4A3A4"/>
          </p15:clr>
        </p15:guide>
        <p15:guide id="2" pos="264" userDrawn="1">
          <p15:clr>
            <a:srgbClr val="A4A3A4"/>
          </p15:clr>
        </p15:guide>
        <p15:guide id="3" pos="5640" userDrawn="1">
          <p15:clr>
            <a:srgbClr val="A4A3A4"/>
          </p15:clr>
        </p15:guide>
        <p15:guide id="4" pos="2880" userDrawn="1">
          <p15:clr>
            <a:srgbClr val="A4A3A4"/>
          </p15:clr>
        </p15:guide>
        <p15:guide id="5" orient="horz" pos="1620" userDrawn="1">
          <p15:clr>
            <a:srgbClr val="A4A3A4"/>
          </p15:clr>
        </p15:guide>
      </p15:sldGuideLst>
    </p:ext>
    <p:ext uri="{2D200454-40CA-4A62-9FC3-DE9A4176ACB9}">
      <p15:notesGuideLst xmlns:p15="http://schemas.microsoft.com/office/powerpoint/2012/main">
        <p15:guide id="1" orient="horz" pos="2254" userDrawn="1">
          <p15:clr>
            <a:srgbClr val="A4A3A4"/>
          </p15:clr>
        </p15:guide>
        <p15:guide id="2" pos="3082" userDrawn="1">
          <p15:clr>
            <a:srgbClr val="A4A3A4"/>
          </p15:clr>
        </p15:guide>
        <p15:guide id="3" orient="horz" pos="3006" userDrawn="1">
          <p15:clr>
            <a:srgbClr val="A4A3A4"/>
          </p15:clr>
        </p15:guide>
        <p15:guide id="4" pos="230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iepenburg, Marianne" initials="MP" lastIdx="1" clrIdx="0"/>
  <p:cmAuthor id="1" name="Sutton, Brad" initials="SB" lastIdx="2" clrIdx="1">
    <p:extLst>
      <p:ext uri="{19B8F6BF-5375-455C-9EA6-DF929625EA0E}">
        <p15:presenceInfo xmlns:p15="http://schemas.microsoft.com/office/powerpoint/2012/main" userId="S-1-5-21-111288279-36659543-794563710-126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202"/>
    <a:srgbClr val="D49D1B"/>
    <a:srgbClr val="FFCC33"/>
    <a:srgbClr val="F2A835"/>
    <a:srgbClr val="BB8700"/>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26" autoAdjust="0"/>
    <p:restoredTop sz="84982" autoAdjust="0"/>
  </p:normalViewPr>
  <p:slideViewPr>
    <p:cSldViewPr snapToGrid="0">
      <p:cViewPr varScale="1">
        <p:scale>
          <a:sx n="81" d="100"/>
          <a:sy n="81" d="100"/>
        </p:scale>
        <p:origin x="480" y="84"/>
      </p:cViewPr>
      <p:guideLst>
        <p:guide orient="horz" pos="804"/>
        <p:guide pos="264"/>
        <p:guide pos="5640"/>
        <p:guide pos="2880"/>
        <p:guide orient="horz" pos="1620"/>
      </p:guideLst>
    </p:cSldViewPr>
  </p:slideViewPr>
  <p:outlineViewPr>
    <p:cViewPr>
      <p:scale>
        <a:sx n="33" d="100"/>
        <a:sy n="33" d="100"/>
      </p:scale>
      <p:origin x="0" y="592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showGuides="1">
      <p:cViewPr>
        <p:scale>
          <a:sx n="50" d="100"/>
          <a:sy n="50" d="100"/>
        </p:scale>
        <p:origin x="4116" y="66"/>
      </p:cViewPr>
      <p:guideLst>
        <p:guide orient="horz" pos="2254"/>
        <p:guide pos="3082"/>
        <p:guide orient="horz" pos="3006"/>
        <p:guide pos="230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169920" cy="480060"/>
          </a:xfrm>
          <a:prstGeom prst="rect">
            <a:avLst/>
          </a:prstGeom>
        </p:spPr>
        <p:txBody>
          <a:bodyPr vert="horz" lIns="96645" tIns="48323" rIns="96645" bIns="48323" rtlCol="0"/>
          <a:lstStyle>
            <a:lvl1pPr algn="l">
              <a:defRPr sz="1200"/>
            </a:lvl1pPr>
          </a:lstStyle>
          <a:p>
            <a:endParaRPr lang="en-US"/>
          </a:p>
        </p:txBody>
      </p:sp>
      <p:sp>
        <p:nvSpPr>
          <p:cNvPr id="3" name="Date Placeholder 2"/>
          <p:cNvSpPr>
            <a:spLocks noGrp="1"/>
          </p:cNvSpPr>
          <p:nvPr>
            <p:ph type="dt" sz="quarter" idx="1"/>
          </p:nvPr>
        </p:nvSpPr>
        <p:spPr>
          <a:xfrm>
            <a:off x="4143589" y="1"/>
            <a:ext cx="3169920" cy="480060"/>
          </a:xfrm>
          <a:prstGeom prst="rect">
            <a:avLst/>
          </a:prstGeom>
        </p:spPr>
        <p:txBody>
          <a:bodyPr vert="horz" lIns="96645" tIns="48323" rIns="96645" bIns="48323" rtlCol="0"/>
          <a:lstStyle>
            <a:lvl1pPr algn="r">
              <a:defRPr sz="1200"/>
            </a:lvl1pPr>
          </a:lstStyle>
          <a:p>
            <a:fld id="{05E48B40-F575-F045-AF98-7241656AD336}" type="datetimeFigureOut">
              <a:rPr lang="en-US" smtClean="0"/>
              <a:pPr/>
              <a:t>10/13/2018</a:t>
            </a:fld>
            <a:endParaRPr lang="en-US"/>
          </a:p>
        </p:txBody>
      </p:sp>
      <p:sp>
        <p:nvSpPr>
          <p:cNvPr id="4" name="Footer Placeholder 3"/>
          <p:cNvSpPr>
            <a:spLocks noGrp="1"/>
          </p:cNvSpPr>
          <p:nvPr>
            <p:ph type="ftr" sz="quarter" idx="2"/>
          </p:nvPr>
        </p:nvSpPr>
        <p:spPr>
          <a:xfrm>
            <a:off x="2" y="9119474"/>
            <a:ext cx="3169920" cy="480060"/>
          </a:xfrm>
          <a:prstGeom prst="rect">
            <a:avLst/>
          </a:prstGeom>
        </p:spPr>
        <p:txBody>
          <a:bodyPr vert="horz" lIns="96645" tIns="48323" rIns="96645" bIns="48323" rtlCol="0" anchor="b"/>
          <a:lstStyle>
            <a:lvl1pPr algn="l">
              <a:defRPr sz="1200"/>
            </a:lvl1pPr>
          </a:lstStyle>
          <a:p>
            <a:endParaRPr lang="en-US"/>
          </a:p>
        </p:txBody>
      </p:sp>
      <p:sp>
        <p:nvSpPr>
          <p:cNvPr id="5" name="Slide Number Placeholder 4"/>
          <p:cNvSpPr>
            <a:spLocks noGrp="1"/>
          </p:cNvSpPr>
          <p:nvPr>
            <p:ph type="sldNum" sz="quarter" idx="3"/>
          </p:nvPr>
        </p:nvSpPr>
        <p:spPr>
          <a:xfrm>
            <a:off x="4143589" y="9119474"/>
            <a:ext cx="3169920" cy="480060"/>
          </a:xfrm>
          <a:prstGeom prst="rect">
            <a:avLst/>
          </a:prstGeom>
        </p:spPr>
        <p:txBody>
          <a:bodyPr vert="horz" lIns="96645" tIns="48323" rIns="96645" bIns="48323" rtlCol="0" anchor="b"/>
          <a:lstStyle>
            <a:lvl1pPr algn="r">
              <a:defRPr sz="1200"/>
            </a:lvl1pPr>
          </a:lstStyle>
          <a:p>
            <a:fld id="{99DF1ECE-AF69-F740-9EB1-7C3F3465194B}" type="slidenum">
              <a:rPr lang="en-US" smtClean="0"/>
              <a:pPr/>
              <a:t>‹#›</a:t>
            </a:fld>
            <a:endParaRPr lang="en-US"/>
          </a:p>
        </p:txBody>
      </p:sp>
    </p:spTree>
    <p:extLst>
      <p:ext uri="{BB962C8B-B14F-4D97-AF65-F5344CB8AC3E}">
        <p14:creationId xmlns:p14="http://schemas.microsoft.com/office/powerpoint/2010/main" val="35925182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169920" cy="480060"/>
          </a:xfrm>
          <a:prstGeom prst="rect">
            <a:avLst/>
          </a:prstGeom>
        </p:spPr>
        <p:txBody>
          <a:bodyPr vert="horz" lIns="96645" tIns="48323" rIns="96645" bIns="48323" rtlCol="0"/>
          <a:lstStyle>
            <a:lvl1pPr algn="l">
              <a:defRPr sz="1200"/>
            </a:lvl1pPr>
          </a:lstStyle>
          <a:p>
            <a:endParaRPr lang="en-US"/>
          </a:p>
        </p:txBody>
      </p:sp>
      <p:sp>
        <p:nvSpPr>
          <p:cNvPr id="3" name="Date Placeholder 2"/>
          <p:cNvSpPr>
            <a:spLocks noGrp="1"/>
          </p:cNvSpPr>
          <p:nvPr>
            <p:ph type="dt" idx="1"/>
          </p:nvPr>
        </p:nvSpPr>
        <p:spPr>
          <a:xfrm>
            <a:off x="4143589" y="1"/>
            <a:ext cx="3169920" cy="480060"/>
          </a:xfrm>
          <a:prstGeom prst="rect">
            <a:avLst/>
          </a:prstGeom>
        </p:spPr>
        <p:txBody>
          <a:bodyPr vert="horz" lIns="96645" tIns="48323" rIns="96645" bIns="48323" rtlCol="0"/>
          <a:lstStyle>
            <a:lvl1pPr algn="r">
              <a:defRPr sz="1200"/>
            </a:lvl1pPr>
          </a:lstStyle>
          <a:p>
            <a:fld id="{5503108B-28A2-4A1F-97E4-23F53BEF9B1F}" type="datetimeFigureOut">
              <a:rPr lang="en-US" smtClean="0"/>
              <a:pPr/>
              <a:t>10/13/2018</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45" tIns="48323" rIns="96645" bIns="48323"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45" tIns="48323" rIns="96645" bIns="483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474"/>
            <a:ext cx="3169920" cy="480060"/>
          </a:xfrm>
          <a:prstGeom prst="rect">
            <a:avLst/>
          </a:prstGeom>
        </p:spPr>
        <p:txBody>
          <a:bodyPr vert="horz" lIns="96645" tIns="48323" rIns="96645" bIns="48323" rtlCol="0" anchor="b"/>
          <a:lstStyle>
            <a:lvl1pPr algn="l">
              <a:defRPr sz="1200"/>
            </a:lvl1pPr>
          </a:lstStyle>
          <a:p>
            <a:endParaRPr lang="en-US"/>
          </a:p>
        </p:txBody>
      </p:sp>
      <p:sp>
        <p:nvSpPr>
          <p:cNvPr id="7" name="Slide Number Placeholder 6"/>
          <p:cNvSpPr>
            <a:spLocks noGrp="1"/>
          </p:cNvSpPr>
          <p:nvPr>
            <p:ph type="sldNum" sz="quarter" idx="5"/>
          </p:nvPr>
        </p:nvSpPr>
        <p:spPr>
          <a:xfrm>
            <a:off x="4143589" y="9119474"/>
            <a:ext cx="3169920" cy="480060"/>
          </a:xfrm>
          <a:prstGeom prst="rect">
            <a:avLst/>
          </a:prstGeom>
        </p:spPr>
        <p:txBody>
          <a:bodyPr vert="horz" lIns="96645" tIns="48323" rIns="96645" bIns="48323" rtlCol="0" anchor="b"/>
          <a:lstStyle>
            <a:lvl1pPr algn="r">
              <a:defRPr sz="1200"/>
            </a:lvl1pPr>
          </a:lstStyle>
          <a:p>
            <a:fld id="{1A47E64D-F0A2-43B3-B0BA-78A854B03B27}" type="slidenum">
              <a:rPr lang="en-US" smtClean="0"/>
              <a:pPr/>
              <a:t>‹#›</a:t>
            </a:fld>
            <a:endParaRPr lang="en-US"/>
          </a:p>
        </p:txBody>
      </p:sp>
    </p:spTree>
    <p:extLst>
      <p:ext uri="{BB962C8B-B14F-4D97-AF65-F5344CB8AC3E}">
        <p14:creationId xmlns:p14="http://schemas.microsoft.com/office/powerpoint/2010/main" val="4041134893"/>
      </p:ext>
    </p:extLst>
  </p:cSld>
  <p:clrMap bg1="lt1" tx1="dk1" bg2="lt2" tx2="dk2" accent1="accent1" accent2="accent2" accent3="accent3" accent4="accent4" accent5="accent5" accent6="accent6" hlink="hlink" folHlink="folHlink"/>
  <p:notesStyle>
    <a:lvl1pPr marL="0" algn="l" defTabSz="914400" rtl="0" eaLnBrk="1" latinLnBrk="0" hangingPunct="1">
      <a:defRPr sz="2400" kern="1200">
        <a:solidFill>
          <a:schemeClr val="tx1"/>
        </a:solidFill>
        <a:latin typeface="+mn-lt"/>
        <a:ea typeface="+mn-ea"/>
        <a:cs typeface="+mn-cs"/>
      </a:defRPr>
    </a:lvl1pPr>
    <a:lvl2pPr marL="457200" algn="l" defTabSz="914400" rtl="0" eaLnBrk="1" latinLnBrk="0" hangingPunct="1">
      <a:defRPr sz="2400" kern="1200">
        <a:solidFill>
          <a:schemeClr val="tx1"/>
        </a:solidFill>
        <a:latin typeface="+mn-lt"/>
        <a:ea typeface="+mn-ea"/>
        <a:cs typeface="+mn-cs"/>
      </a:defRPr>
    </a:lvl2pPr>
    <a:lvl3pPr marL="914400" algn="l" defTabSz="914400" rtl="0" eaLnBrk="1" latinLnBrk="0" hangingPunct="1">
      <a:defRPr sz="2400" kern="1200">
        <a:solidFill>
          <a:schemeClr val="tx1"/>
        </a:solidFill>
        <a:latin typeface="+mn-lt"/>
        <a:ea typeface="+mn-ea"/>
        <a:cs typeface="+mn-cs"/>
      </a:defRPr>
    </a:lvl3pPr>
    <a:lvl4pPr marL="1371600" algn="l" defTabSz="914400" rtl="0" eaLnBrk="1" latinLnBrk="0" hangingPunct="1">
      <a:defRPr sz="2400" kern="1200">
        <a:solidFill>
          <a:schemeClr val="tx1"/>
        </a:solidFill>
        <a:latin typeface="+mn-lt"/>
        <a:ea typeface="+mn-ea"/>
        <a:cs typeface="+mn-cs"/>
      </a:defRPr>
    </a:lvl4pPr>
    <a:lvl5pPr marL="1828800" algn="l" defTabSz="914400" rtl="0" eaLnBrk="1" latinLnBrk="0" hangingPunct="1">
      <a:defRPr sz="2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 name="Shape 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Shape 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 name="Shape 4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 name="Shape 4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 name="Shape 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8" name="Shape 14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 name="Shape 10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4" name="Shape 25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0" name="Shape 2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4_Title Blue Back">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4808306"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346718299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0_Title Blue Back">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4767209"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413183699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8_Title Blue Back">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4404" y="0"/>
            <a:ext cx="4752531"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382134665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9_Title Blue Back">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4380" t="553" r="25185"/>
          <a:stretch/>
        </p:blipFill>
        <p:spPr>
          <a:xfrm>
            <a:off x="0" y="0"/>
            <a:ext cx="4695986"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424684815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7_Title Blue Back">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 y="0"/>
            <a:ext cx="4673601"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215096169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Blue Bac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00750"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379888641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6_Title Blue Bac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7742682"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408373046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Title Blue Back">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4787900"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133820385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1">
    <p:spTree>
      <p:nvGrpSpPr>
        <p:cNvPr id="1" name=""/>
        <p:cNvGrpSpPr/>
        <p:nvPr/>
      </p:nvGrpSpPr>
      <p:grpSpPr>
        <a:xfrm>
          <a:off x="0" y="0"/>
          <a:ext cx="0" cy="0"/>
          <a:chOff x="0" y="0"/>
          <a:chExt cx="0" cy="0"/>
        </a:xfrm>
      </p:grpSpPr>
      <p:pic>
        <p:nvPicPr>
          <p:cNvPr id="4" name="Picture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1241"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399520"/>
            <a:ext cx="9144000" cy="2139553"/>
          </a:xfrm>
        </p:spPr>
        <p:txBody>
          <a:bodyPr anchor="b">
            <a:normAutofit/>
          </a:bodyPr>
          <a:lstStyle>
            <a:lvl1pPr algn="ctr">
              <a:defRPr sz="3600"/>
            </a:lvl1pPr>
          </a:lstStyle>
          <a:p>
            <a:r>
              <a:rPr lang="en-US" dirty="0"/>
              <a:t>Click to edit Master title style</a:t>
            </a:r>
          </a:p>
        </p:txBody>
      </p:sp>
      <p:sp>
        <p:nvSpPr>
          <p:cNvPr id="3" name="Text Placeholder 2"/>
          <p:cNvSpPr>
            <a:spLocks noGrp="1"/>
          </p:cNvSpPr>
          <p:nvPr>
            <p:ph type="body" idx="1"/>
          </p:nvPr>
        </p:nvSpPr>
        <p:spPr>
          <a:xfrm>
            <a:off x="0" y="2559315"/>
            <a:ext cx="9144000" cy="1125140"/>
          </a:xfrm>
        </p:spPr>
        <p:txBody>
          <a:bodyPr>
            <a:normAutofit/>
          </a:bodyPr>
          <a:lstStyle>
            <a:lvl1pPr marL="0" indent="0" algn="ctr">
              <a:buNone/>
              <a:defRPr sz="1800">
                <a:solidFill>
                  <a:schemeClr val="bg1"/>
                </a:solidFill>
              </a:defRPr>
            </a:lvl1pPr>
            <a:lvl2pPr marL="257168" indent="0">
              <a:buNone/>
              <a:defRPr sz="1125">
                <a:solidFill>
                  <a:schemeClr val="tx1">
                    <a:tint val="75000"/>
                  </a:schemeClr>
                </a:solidFill>
              </a:defRPr>
            </a:lvl2pPr>
            <a:lvl3pPr marL="514337" indent="0">
              <a:buNone/>
              <a:defRPr sz="1013">
                <a:solidFill>
                  <a:schemeClr val="tx1">
                    <a:tint val="75000"/>
                  </a:schemeClr>
                </a:solidFill>
              </a:defRPr>
            </a:lvl3pPr>
            <a:lvl4pPr marL="771506" indent="0">
              <a:buNone/>
              <a:defRPr sz="900">
                <a:solidFill>
                  <a:schemeClr val="tx1">
                    <a:tint val="75000"/>
                  </a:schemeClr>
                </a:solidFill>
              </a:defRPr>
            </a:lvl4pPr>
            <a:lvl5pPr marL="1028675" indent="0">
              <a:buNone/>
              <a:defRPr sz="900">
                <a:solidFill>
                  <a:schemeClr val="tx1">
                    <a:tint val="75000"/>
                  </a:schemeClr>
                </a:solidFill>
              </a:defRPr>
            </a:lvl5pPr>
            <a:lvl6pPr marL="1285843" indent="0">
              <a:buNone/>
              <a:defRPr sz="900">
                <a:solidFill>
                  <a:schemeClr val="tx1">
                    <a:tint val="75000"/>
                  </a:schemeClr>
                </a:solidFill>
              </a:defRPr>
            </a:lvl6pPr>
            <a:lvl7pPr marL="1543012" indent="0">
              <a:buNone/>
              <a:defRPr sz="900">
                <a:solidFill>
                  <a:schemeClr val="tx1">
                    <a:tint val="75000"/>
                  </a:schemeClr>
                </a:solidFill>
              </a:defRPr>
            </a:lvl7pPr>
            <a:lvl8pPr marL="1800180" indent="0">
              <a:buNone/>
              <a:defRPr sz="900">
                <a:solidFill>
                  <a:schemeClr val="tx1">
                    <a:tint val="75000"/>
                  </a:schemeClr>
                </a:solidFill>
              </a:defRPr>
            </a:lvl8pPr>
            <a:lvl9pPr marL="2057348" indent="0">
              <a:buNone/>
              <a:defRPr sz="900">
                <a:solidFill>
                  <a:schemeClr val="tx1">
                    <a:tint val="75000"/>
                  </a:schemeClr>
                </a:solidFill>
              </a:defRPr>
            </a:lvl9pPr>
          </a:lstStyle>
          <a:p>
            <a:pPr lvl="0"/>
            <a:r>
              <a:rPr lang="en-US"/>
              <a:t>Click to edit Master text styles</a:t>
            </a:r>
          </a:p>
        </p:txBody>
      </p:sp>
      <p:pic>
        <p:nvPicPr>
          <p:cNvPr id="6" name="Picture 5"/>
          <p:cNvPicPr>
            <a:picLocks noChangeAspect="1"/>
          </p:cNvPicPr>
          <p:nvPr userDrawn="1"/>
        </p:nvPicPr>
        <p:blipFill rotWithShape="1">
          <a:blip r:embed="rId3" cstate="hqprint">
            <a:extLst>
              <a:ext uri="{28A0092B-C50C-407E-A947-70E740481C1C}">
                <a14:useLocalDpi xmlns:a14="http://schemas.microsoft.com/office/drawing/2010/main"/>
              </a:ext>
            </a:extLst>
          </a:blip>
          <a:srcRect l="8790" t="34294" r="8357" b="34966"/>
          <a:stretch/>
        </p:blipFill>
        <p:spPr>
          <a:xfrm>
            <a:off x="2513350" y="3817621"/>
            <a:ext cx="4163020" cy="868805"/>
          </a:xfrm>
          <a:prstGeom prst="rect">
            <a:avLst/>
          </a:prstGeom>
        </p:spPr>
      </p:pic>
    </p:spTree>
    <p:extLst>
      <p:ext uri="{BB962C8B-B14F-4D97-AF65-F5344CB8AC3E}">
        <p14:creationId xmlns:p14="http://schemas.microsoft.com/office/powerpoint/2010/main" val="362835481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0" y="399520"/>
            <a:ext cx="9144000" cy="2139553"/>
          </a:xfrm>
        </p:spPr>
        <p:txBody>
          <a:bodyPr anchor="b">
            <a:normAutofit/>
          </a:bodyPr>
          <a:lstStyle>
            <a:lvl1pPr algn="ctr">
              <a:defRPr sz="3600"/>
            </a:lvl1pPr>
          </a:lstStyle>
          <a:p>
            <a:r>
              <a:rPr lang="en-US" dirty="0"/>
              <a:t>Click to edit Master title style</a:t>
            </a:r>
          </a:p>
        </p:txBody>
      </p:sp>
      <p:sp>
        <p:nvSpPr>
          <p:cNvPr id="3" name="Text Placeholder 2"/>
          <p:cNvSpPr>
            <a:spLocks noGrp="1"/>
          </p:cNvSpPr>
          <p:nvPr>
            <p:ph type="body" idx="1"/>
          </p:nvPr>
        </p:nvSpPr>
        <p:spPr>
          <a:xfrm>
            <a:off x="0" y="2559315"/>
            <a:ext cx="9144000" cy="1125140"/>
          </a:xfrm>
        </p:spPr>
        <p:txBody>
          <a:bodyPr>
            <a:normAutofit/>
          </a:bodyPr>
          <a:lstStyle>
            <a:lvl1pPr marL="0" indent="0" algn="ctr">
              <a:buNone/>
              <a:defRPr sz="1800" i="0">
                <a:solidFill>
                  <a:schemeClr val="bg1"/>
                </a:solidFill>
              </a:defRPr>
            </a:lvl1pPr>
            <a:lvl2pPr marL="257168" indent="0">
              <a:buNone/>
              <a:defRPr sz="1125">
                <a:solidFill>
                  <a:schemeClr val="tx1">
                    <a:tint val="75000"/>
                  </a:schemeClr>
                </a:solidFill>
              </a:defRPr>
            </a:lvl2pPr>
            <a:lvl3pPr marL="514337" indent="0">
              <a:buNone/>
              <a:defRPr sz="1013">
                <a:solidFill>
                  <a:schemeClr val="tx1">
                    <a:tint val="75000"/>
                  </a:schemeClr>
                </a:solidFill>
              </a:defRPr>
            </a:lvl3pPr>
            <a:lvl4pPr marL="771506" indent="0">
              <a:buNone/>
              <a:defRPr sz="900">
                <a:solidFill>
                  <a:schemeClr val="tx1">
                    <a:tint val="75000"/>
                  </a:schemeClr>
                </a:solidFill>
              </a:defRPr>
            </a:lvl4pPr>
            <a:lvl5pPr marL="1028675" indent="0">
              <a:buNone/>
              <a:defRPr sz="900">
                <a:solidFill>
                  <a:schemeClr val="tx1">
                    <a:tint val="75000"/>
                  </a:schemeClr>
                </a:solidFill>
              </a:defRPr>
            </a:lvl5pPr>
            <a:lvl6pPr marL="1285843" indent="0">
              <a:buNone/>
              <a:defRPr sz="900">
                <a:solidFill>
                  <a:schemeClr val="tx1">
                    <a:tint val="75000"/>
                  </a:schemeClr>
                </a:solidFill>
              </a:defRPr>
            </a:lvl6pPr>
            <a:lvl7pPr marL="1543012" indent="0">
              <a:buNone/>
              <a:defRPr sz="900">
                <a:solidFill>
                  <a:schemeClr val="tx1">
                    <a:tint val="75000"/>
                  </a:schemeClr>
                </a:solidFill>
              </a:defRPr>
            </a:lvl7pPr>
            <a:lvl8pPr marL="1800180" indent="0">
              <a:buNone/>
              <a:defRPr sz="900">
                <a:solidFill>
                  <a:schemeClr val="tx1">
                    <a:tint val="75000"/>
                  </a:schemeClr>
                </a:solidFill>
              </a:defRPr>
            </a:lvl8pPr>
            <a:lvl9pPr marL="2057348" indent="0">
              <a:buNone/>
              <a:defRPr sz="900">
                <a:solidFill>
                  <a:schemeClr val="tx1">
                    <a:tint val="75000"/>
                  </a:schemeClr>
                </a:solidFill>
              </a:defRPr>
            </a:lvl9pPr>
          </a:lstStyle>
          <a:p>
            <a:pPr lvl="0"/>
            <a:r>
              <a:rPr lang="en-US" dirty="0"/>
              <a:t>Click to edit Master text styles</a:t>
            </a:r>
          </a:p>
        </p:txBody>
      </p:sp>
      <p:pic>
        <p:nvPicPr>
          <p:cNvPr id="5" name="Picture 4"/>
          <p:cNvPicPr>
            <a:picLocks noChangeAspect="1"/>
          </p:cNvPicPr>
          <p:nvPr userDrawn="1"/>
        </p:nvPicPr>
        <p:blipFill rotWithShape="1">
          <a:blip r:embed="rId2" cstate="hqprint">
            <a:extLst>
              <a:ext uri="{28A0092B-C50C-407E-A947-70E740481C1C}">
                <a14:useLocalDpi xmlns:a14="http://schemas.microsoft.com/office/drawing/2010/main"/>
              </a:ext>
            </a:extLst>
          </a:blip>
          <a:srcRect l="8790" t="34294" r="8357" b="34966"/>
          <a:stretch/>
        </p:blipFill>
        <p:spPr>
          <a:xfrm>
            <a:off x="2513350" y="3817621"/>
            <a:ext cx="4163020" cy="868805"/>
          </a:xfrm>
          <a:prstGeom prst="rect">
            <a:avLst/>
          </a:prstGeom>
        </p:spPr>
      </p:pic>
    </p:spTree>
    <p:extLst>
      <p:ext uri="{BB962C8B-B14F-4D97-AF65-F5344CB8AC3E}">
        <p14:creationId xmlns:p14="http://schemas.microsoft.com/office/powerpoint/2010/main" val="1279471637"/>
      </p:ext>
    </p:extLst>
  </p:cSld>
  <p:clrMapOvr>
    <a:masterClrMapping/>
  </p:clrMapOvr>
  <p:transition>
    <p:fade/>
  </p:transition>
  <p:extLst mod="1">
    <p:ext uri="{DCECCB84-F9BA-43D5-87BE-67443E8EF086}">
      <p15:sldGuideLst xmlns:p15="http://schemas.microsoft.com/office/powerpoint/2012/main">
        <p15:guide id="1"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174625" indent="-174625">
              <a:spcBef>
                <a:spcPts val="0"/>
              </a:spcBef>
              <a:spcAft>
                <a:spcPts val="900"/>
              </a:spcAft>
              <a:buClr>
                <a:schemeClr val="accent6">
                  <a:lumMod val="60000"/>
                  <a:lumOff val="40000"/>
                </a:schemeClr>
              </a:buClr>
              <a:buFont typeface="Arial" panose="020B0604020202020204" pitchFamily="34" charset="0"/>
              <a:buChar char="•"/>
              <a:defRPr sz="2400"/>
            </a:lvl1pPr>
            <a:lvl2pPr marL="400050" indent="-142875">
              <a:spcBef>
                <a:spcPts val="0"/>
              </a:spcBef>
              <a:spcAft>
                <a:spcPts val="900"/>
              </a:spcAft>
              <a:buClr>
                <a:schemeClr val="accent6">
                  <a:lumMod val="60000"/>
                  <a:lumOff val="40000"/>
                </a:schemeClr>
              </a:buClr>
              <a:buFont typeface="Arial" panose="020B0604020202020204" pitchFamily="34" charset="0"/>
              <a:buChar char="•"/>
              <a:defRPr sz="2000"/>
            </a:lvl2pPr>
            <a:lvl3pPr marL="642922" indent="-128585">
              <a:spcBef>
                <a:spcPts val="0"/>
              </a:spcBef>
              <a:spcAft>
                <a:spcPts val="900"/>
              </a:spcAft>
              <a:buClr>
                <a:schemeClr val="accent6">
                  <a:lumMod val="60000"/>
                  <a:lumOff val="40000"/>
                </a:schemeClr>
              </a:buClr>
              <a:buFont typeface="Arial" panose="020B0604020202020204" pitchFamily="34" charset="0"/>
              <a:buChar char="•"/>
              <a:defRPr sz="1400"/>
            </a:lvl3pPr>
            <a:lvl4pPr marL="900091" indent="-128585">
              <a:spcBef>
                <a:spcPts val="0"/>
              </a:spcBef>
              <a:spcAft>
                <a:spcPts val="900"/>
              </a:spcAft>
              <a:buClr>
                <a:schemeClr val="accent6">
                  <a:lumMod val="60000"/>
                  <a:lumOff val="40000"/>
                </a:schemeClr>
              </a:buClr>
              <a:buFont typeface="Arial" panose="020B0604020202020204" pitchFamily="34" charset="0"/>
              <a:buChar char="•"/>
              <a:defRPr sz="1400"/>
            </a:lvl4pPr>
            <a:lvl5pPr marL="1157259" indent="-128585">
              <a:spcBef>
                <a:spcPts val="0"/>
              </a:spcBef>
              <a:spcAft>
                <a:spcPts val="900"/>
              </a:spcAft>
              <a:buClr>
                <a:schemeClr val="accent6">
                  <a:lumMod val="60000"/>
                  <a:lumOff val="40000"/>
                </a:schemeClr>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7705237"/>
      </p:ext>
    </p:extLst>
  </p:cSld>
  <p:clrMapOvr>
    <a:masterClrMapping/>
  </p:clrMapOvr>
  <p:transition>
    <p:fade/>
  </p:transition>
  <p:extLst>
    <p:ext uri="{DCECCB84-F9BA-43D5-87BE-67443E8EF086}">
      <p15:sldGuideLst xmlns:p15="http://schemas.microsoft.com/office/powerpoint/2012/main">
        <p15:guide id="2" pos="288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17899" y="1178074"/>
            <a:ext cx="4196953" cy="34186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1" y="1178074"/>
            <a:ext cx="4244579" cy="34186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97880641"/>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15469" y="1184672"/>
            <a:ext cx="4182714" cy="617934"/>
          </a:xfrm>
        </p:spPr>
        <p:txBody>
          <a:bodyPr anchor="b">
            <a:noAutofit/>
          </a:bodyPr>
          <a:lstStyle>
            <a:lvl1pPr marL="0" indent="0">
              <a:buNone/>
              <a:defRPr sz="2400" b="1"/>
            </a:lvl1pPr>
            <a:lvl2pPr marL="257168"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2" indent="0">
              <a:buNone/>
              <a:defRPr sz="900" b="1"/>
            </a:lvl7pPr>
            <a:lvl8pPr marL="1800180" indent="0">
              <a:buNone/>
              <a:defRPr sz="900" b="1"/>
            </a:lvl8pPr>
            <a:lvl9pPr marL="2057348" indent="0">
              <a:buNone/>
              <a:defRPr sz="900" b="1"/>
            </a:lvl9pPr>
          </a:lstStyle>
          <a:p>
            <a:pPr lvl="0"/>
            <a:r>
              <a:rPr lang="en-US" dirty="0"/>
              <a:t>Click to edit Master text styles</a:t>
            </a:r>
          </a:p>
        </p:txBody>
      </p:sp>
      <p:sp>
        <p:nvSpPr>
          <p:cNvPr id="4" name="Content Placeholder 3"/>
          <p:cNvSpPr>
            <a:spLocks noGrp="1"/>
          </p:cNvSpPr>
          <p:nvPr>
            <p:ph sz="half" idx="2"/>
          </p:nvPr>
        </p:nvSpPr>
        <p:spPr>
          <a:xfrm>
            <a:off x="315469" y="1802606"/>
            <a:ext cx="4182714" cy="2763441"/>
          </a:xfrm>
        </p:spPr>
        <p:txBody>
          <a:bodyPr>
            <a:normAutofit/>
          </a:bodyPr>
          <a:lstStyle>
            <a:lvl1pPr marL="174625" indent="-174625">
              <a:buClr>
                <a:schemeClr val="bg1">
                  <a:lumMod val="50000"/>
                </a:schemeClr>
              </a:buClr>
              <a:buFont typeface="Arial" panose="020B0604020202020204" pitchFamily="34" charset="0"/>
              <a:buChar char="•"/>
              <a:defRPr sz="2400"/>
            </a:lvl1pPr>
            <a:lvl2pPr marL="385754" indent="-128585">
              <a:buClr>
                <a:schemeClr val="bg1">
                  <a:lumMod val="50000"/>
                </a:schemeClr>
              </a:buClr>
              <a:buFont typeface="Arial" panose="020B0604020202020204" pitchFamily="34" charset="0"/>
              <a:buChar char="•"/>
              <a:defRPr sz="2000"/>
            </a:lvl2pPr>
            <a:lvl3pPr marL="642922" indent="-128585">
              <a:buClr>
                <a:schemeClr val="bg1">
                  <a:lumMod val="50000"/>
                </a:schemeClr>
              </a:buClr>
              <a:buFont typeface="Arial" panose="020B0604020202020204" pitchFamily="34" charset="0"/>
              <a:buChar char="•"/>
              <a:defRPr sz="1400"/>
            </a:lvl3pPr>
            <a:lvl4pPr marL="900091" indent="-128585">
              <a:buClr>
                <a:schemeClr val="bg1">
                  <a:lumMod val="50000"/>
                </a:schemeClr>
              </a:buClr>
              <a:buFont typeface="Arial" panose="020B0604020202020204" pitchFamily="34" charset="0"/>
              <a:buChar char="•"/>
              <a:defRPr sz="1400"/>
            </a:lvl4pPr>
            <a:lvl5pPr marL="1157259" indent="-128585">
              <a:buClr>
                <a:schemeClr val="bg1">
                  <a:lumMod val="50000"/>
                </a:schemeClr>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184672"/>
            <a:ext cx="4322344" cy="617934"/>
          </a:xfrm>
        </p:spPr>
        <p:txBody>
          <a:bodyPr anchor="b">
            <a:noAutofit/>
          </a:bodyPr>
          <a:lstStyle>
            <a:lvl1pPr marL="0" indent="0">
              <a:buNone/>
              <a:defRPr sz="2400" b="1"/>
            </a:lvl1pPr>
            <a:lvl2pPr marL="257168"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2" indent="0">
              <a:buNone/>
              <a:defRPr sz="900" b="1"/>
            </a:lvl7pPr>
            <a:lvl8pPr marL="1800180" indent="0">
              <a:buNone/>
              <a:defRPr sz="900" b="1"/>
            </a:lvl8pPr>
            <a:lvl9pPr marL="2057348" indent="0">
              <a:buNone/>
              <a:defRPr sz="900" b="1"/>
            </a:lvl9pPr>
          </a:lstStyle>
          <a:p>
            <a:pPr lvl="0"/>
            <a:r>
              <a:rPr lang="en-US" dirty="0"/>
              <a:t>Click to edit Master text styles</a:t>
            </a:r>
          </a:p>
        </p:txBody>
      </p:sp>
      <p:sp>
        <p:nvSpPr>
          <p:cNvPr id="6" name="Content Placeholder 5"/>
          <p:cNvSpPr>
            <a:spLocks noGrp="1"/>
          </p:cNvSpPr>
          <p:nvPr>
            <p:ph sz="quarter" idx="4"/>
          </p:nvPr>
        </p:nvSpPr>
        <p:spPr>
          <a:xfrm>
            <a:off x="4629150" y="1802606"/>
            <a:ext cx="4322344" cy="2763441"/>
          </a:xfrm>
        </p:spPr>
        <p:txBody>
          <a:bodyPr>
            <a:normAutofit/>
          </a:bodyPr>
          <a:lstStyle>
            <a:lvl1pPr marL="174625" indent="-174625">
              <a:buClr>
                <a:schemeClr val="bg1">
                  <a:lumMod val="50000"/>
                </a:schemeClr>
              </a:buClr>
              <a:buFont typeface="Arial" panose="020B0604020202020204" pitchFamily="34" charset="0"/>
              <a:buChar char="•"/>
              <a:defRPr sz="2400"/>
            </a:lvl1pPr>
            <a:lvl2pPr marL="385754" indent="-128585">
              <a:buClr>
                <a:schemeClr val="bg1">
                  <a:lumMod val="50000"/>
                </a:schemeClr>
              </a:buClr>
              <a:buFont typeface="Arial" panose="020B0604020202020204" pitchFamily="34" charset="0"/>
              <a:buChar char="•"/>
              <a:defRPr sz="2000"/>
            </a:lvl2pPr>
            <a:lvl3pPr marL="642922" indent="-128585">
              <a:buClr>
                <a:schemeClr val="bg1">
                  <a:lumMod val="50000"/>
                </a:schemeClr>
              </a:buClr>
              <a:buFont typeface="Arial" panose="020B0604020202020204" pitchFamily="34" charset="0"/>
              <a:buChar char="•"/>
              <a:defRPr sz="1400"/>
            </a:lvl3pPr>
            <a:lvl4pPr marL="900091" indent="-128585">
              <a:buClr>
                <a:schemeClr val="bg1">
                  <a:lumMod val="50000"/>
                </a:schemeClr>
              </a:buClr>
              <a:buFont typeface="Arial" panose="020B0604020202020204" pitchFamily="34" charset="0"/>
              <a:buChar char="•"/>
              <a:defRPr sz="1400"/>
            </a:lvl4pPr>
            <a:lvl5pPr marL="1157259" indent="-128585">
              <a:buClr>
                <a:schemeClr val="bg1">
                  <a:lumMod val="50000"/>
                </a:schemeClr>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405299973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020147025"/>
      </p:ext>
    </p:extLst>
  </p:cSld>
  <p:clrMapOvr>
    <a:masterClrMapping/>
  </p:clrMapOvr>
  <p:transition>
    <p:fade/>
  </p:transition>
  <p:extLst mod="1">
    <p:ext uri="{DCECCB84-F9BA-43D5-87BE-67443E8EF086}">
      <p15:sldGuideLst xmlns:p15="http://schemas.microsoft.com/office/powerpoint/2012/main">
        <p15:guide id="1" pos="451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826830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Left photo whit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bwMode="auto">
          <a:xfrm>
            <a:off x="0" y="0"/>
            <a:ext cx="461941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
          <p:cNvSpPr/>
          <p:nvPr/>
        </p:nvSpPr>
        <p:spPr>
          <a:xfrm>
            <a:off x="2459831" y="0"/>
            <a:ext cx="6743700"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1600" h="6858000">
                <a:moveTo>
                  <a:pt x="0" y="0"/>
                </a:moveTo>
                <a:lnTo>
                  <a:pt x="8991600" y="0"/>
                </a:lnTo>
                <a:lnTo>
                  <a:pt x="8991600" y="6858000"/>
                </a:lnTo>
                <a:lnTo>
                  <a:pt x="0" y="6858000"/>
                </a:lnTo>
                <a:cubicBezTo>
                  <a:pt x="437322" y="5695122"/>
                  <a:pt x="1749287" y="2653749"/>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800" dirty="0">
              <a:solidFill>
                <a:prstClr val="white"/>
              </a:solidFill>
            </a:endParaRPr>
          </a:p>
        </p:txBody>
      </p:sp>
      <p:pic>
        <p:nvPicPr>
          <p:cNvPr id="5"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207526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8632824" y="4666971"/>
            <a:ext cx="404813" cy="389614"/>
          </a:xfrm>
          <a:prstGeom prst="rect">
            <a:avLst/>
          </a:prstGeom>
        </p:spPr>
      </p:pic>
    </p:spTree>
    <p:extLst>
      <p:ext uri="{BB962C8B-B14F-4D97-AF65-F5344CB8AC3E}">
        <p14:creationId xmlns:p14="http://schemas.microsoft.com/office/powerpoint/2010/main" val="319087035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right photo blue">
    <p:bg>
      <p:bgPr>
        <a:gradFill rotWithShape="1">
          <a:gsLst>
            <a:gs pos="0">
              <a:srgbClr val="32A3FF"/>
            </a:gs>
            <a:gs pos="71001">
              <a:srgbClr val="002E55"/>
            </a:gs>
            <a:gs pos="100000">
              <a:srgbClr val="002E55"/>
            </a:gs>
          </a:gsLst>
          <a:lin ang="18900000" scaled="1"/>
        </a:gradFill>
        <a:effectLst/>
      </p:bgPr>
    </p:bg>
    <p:spTree>
      <p:nvGrpSpPr>
        <p:cNvPr id="1" name=""/>
        <p:cNvGrpSpPr/>
        <p:nvPr/>
      </p:nvGrpSpPr>
      <p:grpSpPr>
        <a:xfrm>
          <a:off x="0" y="0"/>
          <a:ext cx="0" cy="0"/>
          <a:chOff x="0" y="0"/>
          <a:chExt cx="0" cy="0"/>
        </a:xfrm>
      </p:grpSpPr>
      <p:pic>
        <p:nvPicPr>
          <p:cNvPr id="2"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auto">
          <a:xfrm>
            <a:off x="4524591" y="0"/>
            <a:ext cx="461941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3" name="Rectangle 8"/>
          <p:cNvSpPr/>
          <p:nvPr/>
        </p:nvSpPr>
        <p:spPr>
          <a:xfrm flipH="1">
            <a:off x="0" y="0"/>
            <a:ext cx="6743700"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1600" h="6858000">
                <a:moveTo>
                  <a:pt x="0" y="0"/>
                </a:moveTo>
                <a:lnTo>
                  <a:pt x="8991600" y="0"/>
                </a:lnTo>
                <a:lnTo>
                  <a:pt x="8991600" y="6858000"/>
                </a:lnTo>
                <a:lnTo>
                  <a:pt x="0" y="6858000"/>
                </a:lnTo>
                <a:cubicBezTo>
                  <a:pt x="437322" y="5695122"/>
                  <a:pt x="1749287" y="2653749"/>
                  <a:pt x="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800" dirty="0">
              <a:solidFill>
                <a:prstClr val="white"/>
              </a:solidFill>
            </a:endParaRPr>
          </a:p>
        </p:txBody>
      </p:sp>
      <p:pic>
        <p:nvPicPr>
          <p:cNvPr id="4" name="Picture 9"/>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flipH="1">
            <a:off x="5897167"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05273" y="4666971"/>
            <a:ext cx="404813" cy="389614"/>
          </a:xfrm>
          <a:prstGeom prst="rect">
            <a:avLst/>
          </a:prstGeom>
        </p:spPr>
      </p:pic>
    </p:spTree>
    <p:extLst>
      <p:ext uri="{BB962C8B-B14F-4D97-AF65-F5344CB8AC3E}">
        <p14:creationId xmlns:p14="http://schemas.microsoft.com/office/powerpoint/2010/main" val="136076412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RedSideBar_Title and Content">
    <p:spTree>
      <p:nvGrpSpPr>
        <p:cNvPr id="1" name=""/>
        <p:cNvGrpSpPr/>
        <p:nvPr/>
      </p:nvGrpSpPr>
      <p:grpSpPr>
        <a:xfrm>
          <a:off x="0" y="0"/>
          <a:ext cx="0" cy="0"/>
          <a:chOff x="0" y="0"/>
          <a:chExt cx="0" cy="0"/>
        </a:xfrm>
      </p:grpSpPr>
      <p:pic>
        <p:nvPicPr>
          <p:cNvPr id="4" name="Picture 5"/>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4288" y="0"/>
            <a:ext cx="23574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74625" indent="-174625">
              <a:spcBef>
                <a:spcPts val="0"/>
              </a:spcBef>
              <a:spcAft>
                <a:spcPts val="675"/>
              </a:spcAft>
              <a:buClr>
                <a:schemeClr val="accent6">
                  <a:lumMod val="60000"/>
                  <a:lumOff val="40000"/>
                </a:schemeClr>
              </a:buClr>
              <a:buFont typeface="Arial" panose="020B0604020202020204" pitchFamily="34" charset="0"/>
              <a:buChar char="•"/>
              <a:defRPr/>
            </a:lvl1pPr>
            <a:lvl2pPr marL="385754" indent="-128585">
              <a:spcBef>
                <a:spcPts val="0"/>
              </a:spcBef>
              <a:spcAft>
                <a:spcPts val="675"/>
              </a:spcAft>
              <a:buClr>
                <a:schemeClr val="accent6">
                  <a:lumMod val="60000"/>
                  <a:lumOff val="40000"/>
                </a:schemeClr>
              </a:buClr>
              <a:buFont typeface="Arial" panose="020B0604020202020204" pitchFamily="34" charset="0"/>
              <a:buChar char="•"/>
              <a:defRPr/>
            </a:lvl2pPr>
            <a:lvl3pPr marL="642922" indent="-128585">
              <a:spcBef>
                <a:spcPts val="0"/>
              </a:spcBef>
              <a:spcAft>
                <a:spcPts val="675"/>
              </a:spcAft>
              <a:buClr>
                <a:schemeClr val="accent6">
                  <a:lumMod val="60000"/>
                  <a:lumOff val="40000"/>
                </a:schemeClr>
              </a:buClr>
              <a:buFont typeface="Arial" panose="020B0604020202020204" pitchFamily="34" charset="0"/>
              <a:buChar char="•"/>
              <a:defRPr/>
            </a:lvl3pPr>
            <a:lvl4pPr marL="900091" indent="-128585">
              <a:spcBef>
                <a:spcPts val="0"/>
              </a:spcBef>
              <a:spcAft>
                <a:spcPts val="675"/>
              </a:spcAft>
              <a:buClr>
                <a:schemeClr val="accent6">
                  <a:lumMod val="60000"/>
                  <a:lumOff val="40000"/>
                </a:schemeClr>
              </a:buClr>
              <a:buFont typeface="Arial" panose="020B0604020202020204" pitchFamily="34" charset="0"/>
              <a:buChar char="•"/>
              <a:defRPr/>
            </a:lvl4pPr>
            <a:lvl5pPr marL="1157259" indent="-128585">
              <a:spcBef>
                <a:spcPts val="0"/>
              </a:spcBef>
              <a:spcAft>
                <a:spcPts val="675"/>
              </a:spcAft>
              <a:buClr>
                <a:schemeClr val="accent6">
                  <a:lumMod val="60000"/>
                  <a:lumOff val="40000"/>
                </a:schemeClr>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5789126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BlueSideBar_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1" y="0"/>
            <a:ext cx="3381608" cy="5143500"/>
          </a:xfrm>
          <a:prstGeom prst="rect">
            <a:avLst/>
          </a:prstGeom>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74625" indent="-174625">
              <a:spcBef>
                <a:spcPts val="0"/>
              </a:spcBef>
              <a:spcAft>
                <a:spcPts val="675"/>
              </a:spcAft>
              <a:buClr>
                <a:schemeClr val="accent6">
                  <a:lumMod val="60000"/>
                  <a:lumOff val="40000"/>
                </a:schemeClr>
              </a:buClr>
              <a:buFont typeface="Arial" panose="020B0604020202020204" pitchFamily="34" charset="0"/>
              <a:buChar char="•"/>
              <a:defRPr/>
            </a:lvl1pPr>
            <a:lvl2pPr marL="385754" indent="-128585">
              <a:spcBef>
                <a:spcPts val="0"/>
              </a:spcBef>
              <a:spcAft>
                <a:spcPts val="675"/>
              </a:spcAft>
              <a:buClr>
                <a:schemeClr val="accent6">
                  <a:lumMod val="60000"/>
                  <a:lumOff val="40000"/>
                </a:schemeClr>
              </a:buClr>
              <a:buFont typeface="Arial" panose="020B0604020202020204" pitchFamily="34" charset="0"/>
              <a:buChar char="•"/>
              <a:defRPr/>
            </a:lvl2pPr>
            <a:lvl3pPr marL="642922" indent="-128585">
              <a:spcBef>
                <a:spcPts val="0"/>
              </a:spcBef>
              <a:spcAft>
                <a:spcPts val="675"/>
              </a:spcAft>
              <a:buClr>
                <a:schemeClr val="accent6">
                  <a:lumMod val="60000"/>
                  <a:lumOff val="40000"/>
                </a:schemeClr>
              </a:buClr>
              <a:buFont typeface="Arial" panose="020B0604020202020204" pitchFamily="34" charset="0"/>
              <a:buChar char="•"/>
              <a:defRPr/>
            </a:lvl3pPr>
            <a:lvl4pPr marL="900091" indent="-128585">
              <a:spcBef>
                <a:spcPts val="0"/>
              </a:spcBef>
              <a:spcAft>
                <a:spcPts val="675"/>
              </a:spcAft>
              <a:buClr>
                <a:schemeClr val="accent6">
                  <a:lumMod val="60000"/>
                  <a:lumOff val="40000"/>
                </a:schemeClr>
              </a:buClr>
              <a:buFont typeface="Arial" panose="020B0604020202020204" pitchFamily="34" charset="0"/>
              <a:buChar char="•"/>
              <a:defRPr/>
            </a:lvl4pPr>
            <a:lvl5pPr marL="1157259" indent="-128585">
              <a:spcBef>
                <a:spcPts val="0"/>
              </a:spcBef>
              <a:spcAft>
                <a:spcPts val="675"/>
              </a:spcAft>
              <a:buClr>
                <a:schemeClr val="accent6">
                  <a:lumMod val="60000"/>
                  <a:lumOff val="40000"/>
                </a:schemeClr>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8593264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ue Side Blank">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1" y="0"/>
            <a:ext cx="3381608" cy="5143500"/>
          </a:xfrm>
          <a:prstGeom prst="rect">
            <a:avLst/>
          </a:prstGeom>
        </p:spPr>
      </p:pic>
    </p:spTree>
    <p:extLst>
      <p:ext uri="{BB962C8B-B14F-4D97-AF65-F5344CB8AC3E}">
        <p14:creationId xmlns:p14="http://schemas.microsoft.com/office/powerpoint/2010/main" val="112580006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Obj" preserve="1">
  <p:cSld name="1_Two Content">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1241"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17899" y="1216819"/>
            <a:ext cx="4196953" cy="34694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1" y="1216819"/>
            <a:ext cx="4244579" cy="34694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05273" y="4666971"/>
            <a:ext cx="404813" cy="389614"/>
          </a:xfrm>
          <a:prstGeom prst="rect">
            <a:avLst/>
          </a:prstGeom>
        </p:spPr>
      </p:pic>
    </p:spTree>
    <p:extLst>
      <p:ext uri="{BB962C8B-B14F-4D97-AF65-F5344CB8AC3E}">
        <p14:creationId xmlns:p14="http://schemas.microsoft.com/office/powerpoint/2010/main" val="340020650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lank 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559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4_Title Blue Back">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0"/>
            <a:ext cx="4808306" cy="5143500"/>
          </a:xfrm>
          <a:prstGeom prst="rect">
            <a:avLst/>
          </a:prstGeom>
        </p:spPr>
      </p:pic>
      <p:sp useBgFill="1">
        <p:nvSpPr>
          <p:cNvPr id="15" name="Rectangle 8"/>
          <p:cNvSpPr/>
          <p:nvPr/>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rotWithShape="1">
          <a:blip r:embed="rId4" cstate="hqprint">
            <a:extLst>
              <a:ext uri="{28A0092B-C50C-407E-A947-70E740481C1C}">
                <a14:useLocalDpi xmlns:a14="http://schemas.microsoft.com/office/drawing/2010/main"/>
              </a:ext>
            </a:extLst>
          </a:blip>
          <a:srcRect l="8790" t="34294" r="8357" b="34966"/>
          <a:stretch/>
        </p:blipFill>
        <p:spPr bwMode="invGray">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a:t>Click to edit Master title style</a:t>
            </a:r>
            <a:endParaRPr lang="en-US" dirty="0"/>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a:t>Edit Master text styles</a:t>
            </a:r>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4808306" cy="5143500"/>
          </a:xfrm>
          <a:prstGeom prst="rect">
            <a:avLst/>
          </a:prstGeom>
        </p:spPr>
      </p:pic>
      <p:sp useBgFill="1">
        <p:nvSpPr>
          <p:cNvPr id="16"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7"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Tree>
    <p:extLst>
      <p:ext uri="{BB962C8B-B14F-4D97-AF65-F5344CB8AC3E}">
        <p14:creationId xmlns:p14="http://schemas.microsoft.com/office/powerpoint/2010/main" val="4009134799"/>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8_Title Blue Back">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4404" y="0"/>
            <a:ext cx="4752531" cy="5143500"/>
          </a:xfrm>
          <a:prstGeom prst="rect">
            <a:avLst/>
          </a:prstGeom>
        </p:spPr>
      </p:pic>
      <p:sp useBgFill="1">
        <p:nvSpPr>
          <p:cNvPr id="15" name="Rectangle 8"/>
          <p:cNvSpPr/>
          <p:nvPr/>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rotWithShape="1">
          <a:blip r:embed="rId4" cstate="hqprint">
            <a:extLst>
              <a:ext uri="{28A0092B-C50C-407E-A947-70E740481C1C}">
                <a14:useLocalDpi xmlns:a14="http://schemas.microsoft.com/office/drawing/2010/main"/>
              </a:ext>
            </a:extLst>
          </a:blip>
          <a:srcRect l="8790" t="34294" r="8357" b="34966"/>
          <a:stretch/>
        </p:blipFill>
        <p:spPr bwMode="invGray">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a:t>Click to edit Master title style</a:t>
            </a:r>
            <a:endParaRPr lang="en-US" dirty="0"/>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a:t>Edit Master text styles</a:t>
            </a:r>
          </a:p>
        </p:txBody>
      </p:sp>
      <p:pic>
        <p:nvPicPr>
          <p:cNvPr id="14" name="Picture 13"/>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4404" y="0"/>
            <a:ext cx="4752531" cy="5143500"/>
          </a:xfrm>
          <a:prstGeom prst="rect">
            <a:avLst/>
          </a:prstGeom>
        </p:spPr>
      </p:pic>
      <p:sp useBgFill="1">
        <p:nvSpPr>
          <p:cNvPr id="16"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7"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Tree>
    <p:extLst>
      <p:ext uri="{BB962C8B-B14F-4D97-AF65-F5344CB8AC3E}">
        <p14:creationId xmlns:p14="http://schemas.microsoft.com/office/powerpoint/2010/main" val="120859759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7_Title Blue Back">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 y="0"/>
            <a:ext cx="4673601" cy="5143500"/>
          </a:xfrm>
          <a:prstGeom prst="rect">
            <a:avLst/>
          </a:prstGeom>
        </p:spPr>
      </p:pic>
      <p:sp useBgFill="1">
        <p:nvSpPr>
          <p:cNvPr id="15" name="Rectangle 8"/>
          <p:cNvSpPr/>
          <p:nvPr/>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rotWithShape="1">
          <a:blip r:embed="rId4" cstate="hqprint">
            <a:extLst>
              <a:ext uri="{28A0092B-C50C-407E-A947-70E740481C1C}">
                <a14:useLocalDpi xmlns:a14="http://schemas.microsoft.com/office/drawing/2010/main"/>
              </a:ext>
            </a:extLst>
          </a:blip>
          <a:srcRect l="8790" t="34294" r="8357" b="34966"/>
          <a:stretch/>
        </p:blipFill>
        <p:spPr bwMode="invGray">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a:t>Click to edit Master title style</a:t>
            </a:r>
            <a:endParaRPr lang="en-US" dirty="0"/>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a:t>Edit Master text styles</a:t>
            </a:r>
          </a:p>
        </p:txBody>
      </p:sp>
      <p:pic>
        <p:nvPicPr>
          <p:cNvPr id="14" name="Picture 13"/>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 y="0"/>
            <a:ext cx="4673601" cy="5143500"/>
          </a:xfrm>
          <a:prstGeom prst="rect">
            <a:avLst/>
          </a:prstGeom>
        </p:spPr>
      </p:pic>
      <p:sp useBgFill="1">
        <p:nvSpPr>
          <p:cNvPr id="16"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7"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Tree>
    <p:extLst>
      <p:ext uri="{BB962C8B-B14F-4D97-AF65-F5344CB8AC3E}">
        <p14:creationId xmlns:p14="http://schemas.microsoft.com/office/powerpoint/2010/main" val="172005697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5_Title Blue Back">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6000750" cy="5143500"/>
          </a:xfrm>
          <a:prstGeom prst="rect">
            <a:avLst/>
          </a:prstGeom>
        </p:spPr>
      </p:pic>
      <p:sp useBgFill="1">
        <p:nvSpPr>
          <p:cNvPr id="15" name="Rectangle 8"/>
          <p:cNvSpPr/>
          <p:nvPr/>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rotWithShape="1">
          <a:blip r:embed="rId4" cstate="hqprint">
            <a:extLst>
              <a:ext uri="{28A0092B-C50C-407E-A947-70E740481C1C}">
                <a14:useLocalDpi xmlns:a14="http://schemas.microsoft.com/office/drawing/2010/main"/>
              </a:ext>
            </a:extLst>
          </a:blip>
          <a:srcRect l="8790" t="34294" r="8357" b="34966"/>
          <a:stretch/>
        </p:blipFill>
        <p:spPr bwMode="invGray">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a:t>Click to edit Master title style</a:t>
            </a:r>
            <a:endParaRPr lang="en-US" dirty="0"/>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a:t>Edit Master text styles</a:t>
            </a:r>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00750" cy="5143500"/>
          </a:xfrm>
          <a:prstGeom prst="rect">
            <a:avLst/>
          </a:prstGeom>
        </p:spPr>
      </p:pic>
      <p:sp useBgFill="1">
        <p:nvSpPr>
          <p:cNvPr id="16"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7"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Tree>
    <p:extLst>
      <p:ext uri="{BB962C8B-B14F-4D97-AF65-F5344CB8AC3E}">
        <p14:creationId xmlns:p14="http://schemas.microsoft.com/office/powerpoint/2010/main" val="429074127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6_Title Blue Back">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7742682" cy="5143500"/>
          </a:xfrm>
          <a:prstGeom prst="rect">
            <a:avLst/>
          </a:prstGeom>
        </p:spPr>
      </p:pic>
      <p:sp useBgFill="1">
        <p:nvSpPr>
          <p:cNvPr id="15" name="Rectangle 8"/>
          <p:cNvSpPr/>
          <p:nvPr/>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rotWithShape="1">
          <a:blip r:embed="rId4" cstate="hqprint">
            <a:extLst>
              <a:ext uri="{28A0092B-C50C-407E-A947-70E740481C1C}">
                <a14:useLocalDpi xmlns:a14="http://schemas.microsoft.com/office/drawing/2010/main"/>
              </a:ext>
            </a:extLst>
          </a:blip>
          <a:srcRect l="8790" t="34294" r="8357" b="34966"/>
          <a:stretch/>
        </p:blipFill>
        <p:spPr bwMode="invGray">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a:t>Click to edit Master title style</a:t>
            </a:r>
            <a:endParaRPr lang="en-US" dirty="0"/>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a:t>Edit Master text styles</a:t>
            </a:r>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7742682" cy="5143500"/>
          </a:xfrm>
          <a:prstGeom prst="rect">
            <a:avLst/>
          </a:prstGeom>
        </p:spPr>
      </p:pic>
      <p:sp useBgFill="1">
        <p:nvSpPr>
          <p:cNvPr id="16"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7"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Tree>
    <p:extLst>
      <p:ext uri="{BB962C8B-B14F-4D97-AF65-F5344CB8AC3E}">
        <p14:creationId xmlns:p14="http://schemas.microsoft.com/office/powerpoint/2010/main" val="7475547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1_Title Blue Back">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4787900" cy="5143500"/>
          </a:xfrm>
          <a:prstGeom prst="rect">
            <a:avLst/>
          </a:prstGeom>
        </p:spPr>
      </p:pic>
      <p:sp useBgFill="1">
        <p:nvSpPr>
          <p:cNvPr id="15" name="Rectangle 8"/>
          <p:cNvSpPr/>
          <p:nvPr/>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rotWithShape="1">
          <a:blip r:embed="rId4" cstate="hqprint">
            <a:extLst>
              <a:ext uri="{28A0092B-C50C-407E-A947-70E740481C1C}">
                <a14:useLocalDpi xmlns:a14="http://schemas.microsoft.com/office/drawing/2010/main"/>
              </a:ext>
            </a:extLst>
          </a:blip>
          <a:srcRect l="8790" t="34294" r="8357" b="34966"/>
          <a:stretch/>
        </p:blipFill>
        <p:spPr bwMode="invGray">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a:t>Click to edit Master title style</a:t>
            </a:r>
            <a:endParaRPr lang="en-US" dirty="0"/>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a:t>Edit Master text styles</a:t>
            </a:r>
          </a:p>
        </p:txBody>
      </p:sp>
      <p:pic>
        <p:nvPicPr>
          <p:cNvPr id="14" name="Picture 13"/>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4787900" cy="5143500"/>
          </a:xfrm>
          <a:prstGeom prst="rect">
            <a:avLst/>
          </a:prstGeom>
        </p:spPr>
      </p:pic>
      <p:sp useBgFill="1">
        <p:nvSpPr>
          <p:cNvPr id="16"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7"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Tree>
    <p:extLst>
      <p:ext uri="{BB962C8B-B14F-4D97-AF65-F5344CB8AC3E}">
        <p14:creationId xmlns:p14="http://schemas.microsoft.com/office/powerpoint/2010/main" val="2257668915"/>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2_Title Blue Back">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4490" t="-185" r="25230" b="-1"/>
          <a:stretch/>
        </p:blipFill>
        <p:spPr>
          <a:xfrm>
            <a:off x="0" y="0"/>
            <a:ext cx="4649492" cy="5143500"/>
          </a:xfrm>
          <a:prstGeom prst="rect">
            <a:avLst/>
          </a:prstGeom>
          <a:ln>
            <a:noFill/>
          </a:ln>
        </p:spPr>
      </p:pic>
      <p:sp useBgFill="1">
        <p:nvSpPr>
          <p:cNvPr id="15" name="Rectangle 8"/>
          <p:cNvSpPr/>
          <p:nvPr/>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rotWithShape="1">
          <a:blip r:embed="rId4" cstate="hqprint">
            <a:extLst>
              <a:ext uri="{28A0092B-C50C-407E-A947-70E740481C1C}">
                <a14:useLocalDpi xmlns:a14="http://schemas.microsoft.com/office/drawing/2010/main"/>
              </a:ext>
            </a:extLst>
          </a:blip>
          <a:srcRect l="8790" t="34294" r="8357" b="34966"/>
          <a:stretch/>
        </p:blipFill>
        <p:spPr bwMode="invGray">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a:t>Click to edit Master title style</a:t>
            </a:r>
            <a:endParaRPr lang="en-US" dirty="0"/>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a:t>Edit Master text styles</a:t>
            </a:r>
          </a:p>
        </p:txBody>
      </p:sp>
    </p:spTree>
    <p:extLst>
      <p:ext uri="{BB962C8B-B14F-4D97-AF65-F5344CB8AC3E}">
        <p14:creationId xmlns:p14="http://schemas.microsoft.com/office/powerpoint/2010/main" val="36425866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1">
    <p:spTree>
      <p:nvGrpSpPr>
        <p:cNvPr id="1" name=""/>
        <p:cNvGrpSpPr/>
        <p:nvPr/>
      </p:nvGrpSpPr>
      <p:grpSpPr>
        <a:xfrm>
          <a:off x="0" y="0"/>
          <a:ext cx="0" cy="0"/>
          <a:chOff x="0" y="0"/>
          <a:chExt cx="0" cy="0"/>
        </a:xfrm>
      </p:grpSpPr>
      <p:pic>
        <p:nvPicPr>
          <p:cNvPr id="4" name="Picture 5"/>
          <p:cNvPicPr>
            <a:picLocks noChangeAspect="1"/>
          </p:cNvPicPr>
          <p:nvPr/>
        </p:nvPicPr>
        <p:blipFill rotWithShape="1">
          <a:blip r:embed="rId2" cstate="email">
            <a:extLst>
              <a:ext uri="{28A0092B-C50C-407E-A947-70E740481C1C}">
                <a14:useLocalDpi xmlns:a14="http://schemas.microsoft.com/office/drawing/2010/main"/>
              </a:ext>
            </a:extLst>
          </a:blip>
          <a:srcRect l="55862" r="4471"/>
          <a:stretch/>
        </p:blipFill>
        <p:spPr bwMode="hidden">
          <a:xfrm>
            <a:off x="5509260" y="0"/>
            <a:ext cx="362712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399520"/>
            <a:ext cx="9144000" cy="2139553"/>
          </a:xfrm>
        </p:spPr>
        <p:txBody>
          <a:bodyPr anchor="b">
            <a:normAutofit/>
          </a:bodyPr>
          <a:lstStyle>
            <a:lvl1pPr algn="ctr">
              <a:defRPr sz="3600"/>
            </a:lvl1pPr>
          </a:lstStyle>
          <a:p>
            <a:r>
              <a:rPr lang="en-US"/>
              <a:t>Click to edit Master title style</a:t>
            </a:r>
            <a:endParaRPr lang="en-US" dirty="0"/>
          </a:p>
        </p:txBody>
      </p:sp>
      <p:sp>
        <p:nvSpPr>
          <p:cNvPr id="3" name="Text Placeholder 2"/>
          <p:cNvSpPr>
            <a:spLocks noGrp="1"/>
          </p:cNvSpPr>
          <p:nvPr>
            <p:ph type="body" idx="1"/>
          </p:nvPr>
        </p:nvSpPr>
        <p:spPr>
          <a:xfrm>
            <a:off x="0" y="2559315"/>
            <a:ext cx="9144000" cy="1125140"/>
          </a:xfrm>
        </p:spPr>
        <p:txBody>
          <a:bodyPr>
            <a:normAutofit/>
          </a:bodyPr>
          <a:lstStyle>
            <a:lvl1pPr marL="0" indent="0" algn="ctr">
              <a:buNone/>
              <a:defRPr sz="1800">
                <a:solidFill>
                  <a:schemeClr val="bg1"/>
                </a:solidFill>
              </a:defRPr>
            </a:lvl1pPr>
            <a:lvl2pPr marL="257168" indent="0">
              <a:buNone/>
              <a:defRPr sz="1125">
                <a:solidFill>
                  <a:schemeClr val="tx1">
                    <a:tint val="75000"/>
                  </a:schemeClr>
                </a:solidFill>
              </a:defRPr>
            </a:lvl2pPr>
            <a:lvl3pPr marL="514337" indent="0">
              <a:buNone/>
              <a:defRPr sz="1013">
                <a:solidFill>
                  <a:schemeClr val="tx1">
                    <a:tint val="75000"/>
                  </a:schemeClr>
                </a:solidFill>
              </a:defRPr>
            </a:lvl3pPr>
            <a:lvl4pPr marL="771506" indent="0">
              <a:buNone/>
              <a:defRPr sz="900">
                <a:solidFill>
                  <a:schemeClr val="tx1">
                    <a:tint val="75000"/>
                  </a:schemeClr>
                </a:solidFill>
              </a:defRPr>
            </a:lvl4pPr>
            <a:lvl5pPr marL="1028675" indent="0">
              <a:buNone/>
              <a:defRPr sz="900">
                <a:solidFill>
                  <a:schemeClr val="tx1">
                    <a:tint val="75000"/>
                  </a:schemeClr>
                </a:solidFill>
              </a:defRPr>
            </a:lvl5pPr>
            <a:lvl6pPr marL="1285843" indent="0">
              <a:buNone/>
              <a:defRPr sz="900">
                <a:solidFill>
                  <a:schemeClr val="tx1">
                    <a:tint val="75000"/>
                  </a:schemeClr>
                </a:solidFill>
              </a:defRPr>
            </a:lvl6pPr>
            <a:lvl7pPr marL="1543012" indent="0">
              <a:buNone/>
              <a:defRPr sz="900">
                <a:solidFill>
                  <a:schemeClr val="tx1">
                    <a:tint val="75000"/>
                  </a:schemeClr>
                </a:solidFill>
              </a:defRPr>
            </a:lvl7pPr>
            <a:lvl8pPr marL="1800180" indent="0">
              <a:buNone/>
              <a:defRPr sz="900">
                <a:solidFill>
                  <a:schemeClr val="tx1">
                    <a:tint val="75000"/>
                  </a:schemeClr>
                </a:solidFill>
              </a:defRPr>
            </a:lvl8pPr>
            <a:lvl9pPr marL="2057348" indent="0">
              <a:buNone/>
              <a:defRPr sz="900">
                <a:solidFill>
                  <a:schemeClr val="tx1">
                    <a:tint val="75000"/>
                  </a:schemeClr>
                </a:solidFill>
              </a:defRPr>
            </a:lvl9pPr>
          </a:lstStyle>
          <a:p>
            <a:pPr lvl="0"/>
            <a:r>
              <a:rPr lang="en-US"/>
              <a:t>Edit Master text styles</a:t>
            </a:r>
          </a:p>
        </p:txBody>
      </p:sp>
      <p:pic>
        <p:nvPicPr>
          <p:cNvPr id="6" name="Picture 5"/>
          <p:cNvPicPr>
            <a:picLocks noChangeAspect="1"/>
          </p:cNvPicPr>
          <p:nvPr/>
        </p:nvPicPr>
        <p:blipFill rotWithShape="1">
          <a:blip r:embed="rId3" cstate="hqprint">
            <a:extLst>
              <a:ext uri="{28A0092B-C50C-407E-A947-70E740481C1C}">
                <a14:useLocalDpi xmlns:a14="http://schemas.microsoft.com/office/drawing/2010/main"/>
              </a:ext>
            </a:extLst>
          </a:blip>
          <a:srcRect l="8790" t="34294" r="8357" b="34966"/>
          <a:stretch/>
        </p:blipFill>
        <p:spPr bwMode="invGray">
          <a:xfrm>
            <a:off x="2513350" y="3817621"/>
            <a:ext cx="4163020" cy="868805"/>
          </a:xfrm>
          <a:prstGeom prst="rect">
            <a:avLst/>
          </a:prstGeom>
        </p:spPr>
      </p:pic>
      <p:pic>
        <p:nvPicPr>
          <p:cNvPr id="7" name="Picture 6"/>
          <p:cNvPicPr>
            <a:picLocks noChangeAspect="1"/>
          </p:cNvPicPr>
          <p:nvPr userDrawn="1"/>
        </p:nvPicPr>
        <p:blipFill rotWithShape="1">
          <a:blip r:embed="rId3" cstate="hqprint">
            <a:extLst>
              <a:ext uri="{28A0092B-C50C-407E-A947-70E740481C1C}">
                <a14:useLocalDpi xmlns:a14="http://schemas.microsoft.com/office/drawing/2010/main"/>
              </a:ext>
            </a:extLst>
          </a:blip>
          <a:srcRect l="8790" t="34294" r="8357" b="34966"/>
          <a:stretch/>
        </p:blipFill>
        <p:spPr>
          <a:xfrm>
            <a:off x="2513350" y="3817621"/>
            <a:ext cx="4163020" cy="868805"/>
          </a:xfrm>
          <a:prstGeom prst="rect">
            <a:avLst/>
          </a:prstGeom>
        </p:spPr>
      </p:pic>
    </p:spTree>
    <p:extLst>
      <p:ext uri="{BB962C8B-B14F-4D97-AF65-F5344CB8AC3E}">
        <p14:creationId xmlns:p14="http://schemas.microsoft.com/office/powerpoint/2010/main" val="1057558188"/>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0" y="399520"/>
            <a:ext cx="9144000" cy="2139553"/>
          </a:xfrm>
        </p:spPr>
        <p:txBody>
          <a:bodyPr anchor="b">
            <a:normAutofit/>
          </a:bodyPr>
          <a:lstStyle>
            <a:lvl1pPr algn="ctr">
              <a:defRPr sz="3600"/>
            </a:lvl1pPr>
          </a:lstStyle>
          <a:p>
            <a:r>
              <a:rPr lang="en-US"/>
              <a:t>Click to edit Master title style</a:t>
            </a:r>
            <a:endParaRPr lang="en-US" dirty="0"/>
          </a:p>
        </p:txBody>
      </p:sp>
      <p:sp>
        <p:nvSpPr>
          <p:cNvPr id="3" name="Text Placeholder 2"/>
          <p:cNvSpPr>
            <a:spLocks noGrp="1"/>
          </p:cNvSpPr>
          <p:nvPr>
            <p:ph type="body" idx="1"/>
          </p:nvPr>
        </p:nvSpPr>
        <p:spPr>
          <a:xfrm>
            <a:off x="0" y="2559315"/>
            <a:ext cx="9144000" cy="1125140"/>
          </a:xfrm>
        </p:spPr>
        <p:txBody>
          <a:bodyPr>
            <a:normAutofit/>
          </a:bodyPr>
          <a:lstStyle>
            <a:lvl1pPr marL="0" indent="0" algn="ctr">
              <a:buNone/>
              <a:defRPr sz="1800" i="0">
                <a:solidFill>
                  <a:schemeClr val="bg1"/>
                </a:solidFill>
              </a:defRPr>
            </a:lvl1pPr>
            <a:lvl2pPr marL="257168" indent="0">
              <a:buNone/>
              <a:defRPr sz="1125">
                <a:solidFill>
                  <a:schemeClr val="tx1">
                    <a:tint val="75000"/>
                  </a:schemeClr>
                </a:solidFill>
              </a:defRPr>
            </a:lvl2pPr>
            <a:lvl3pPr marL="514337" indent="0">
              <a:buNone/>
              <a:defRPr sz="1013">
                <a:solidFill>
                  <a:schemeClr val="tx1">
                    <a:tint val="75000"/>
                  </a:schemeClr>
                </a:solidFill>
              </a:defRPr>
            </a:lvl3pPr>
            <a:lvl4pPr marL="771506" indent="0">
              <a:buNone/>
              <a:defRPr sz="900">
                <a:solidFill>
                  <a:schemeClr val="tx1">
                    <a:tint val="75000"/>
                  </a:schemeClr>
                </a:solidFill>
              </a:defRPr>
            </a:lvl4pPr>
            <a:lvl5pPr marL="1028675" indent="0">
              <a:buNone/>
              <a:defRPr sz="900">
                <a:solidFill>
                  <a:schemeClr val="tx1">
                    <a:tint val="75000"/>
                  </a:schemeClr>
                </a:solidFill>
              </a:defRPr>
            </a:lvl5pPr>
            <a:lvl6pPr marL="1285843" indent="0">
              <a:buNone/>
              <a:defRPr sz="900">
                <a:solidFill>
                  <a:schemeClr val="tx1">
                    <a:tint val="75000"/>
                  </a:schemeClr>
                </a:solidFill>
              </a:defRPr>
            </a:lvl6pPr>
            <a:lvl7pPr marL="1543012" indent="0">
              <a:buNone/>
              <a:defRPr sz="900">
                <a:solidFill>
                  <a:schemeClr val="tx1">
                    <a:tint val="75000"/>
                  </a:schemeClr>
                </a:solidFill>
              </a:defRPr>
            </a:lvl7pPr>
            <a:lvl8pPr marL="1800180" indent="0">
              <a:buNone/>
              <a:defRPr sz="900">
                <a:solidFill>
                  <a:schemeClr val="tx1">
                    <a:tint val="75000"/>
                  </a:schemeClr>
                </a:solidFill>
              </a:defRPr>
            </a:lvl8pPr>
            <a:lvl9pPr marL="2057348" indent="0">
              <a:buNone/>
              <a:defRPr sz="900">
                <a:solidFill>
                  <a:schemeClr val="tx1">
                    <a:tint val="75000"/>
                  </a:schemeClr>
                </a:solidFill>
              </a:defRPr>
            </a:lvl9pPr>
          </a:lstStyle>
          <a:p>
            <a:pPr lvl="0"/>
            <a:r>
              <a:rPr lang="en-US"/>
              <a:t>Edit Master text styles</a:t>
            </a:r>
          </a:p>
        </p:txBody>
      </p:sp>
      <p:pic>
        <p:nvPicPr>
          <p:cNvPr id="5" name="Picture 4"/>
          <p:cNvPicPr>
            <a:picLocks noChangeAspect="1"/>
          </p:cNvPicPr>
          <p:nvPr/>
        </p:nvPicPr>
        <p:blipFill rotWithShape="1">
          <a:blip r:embed="rId2" cstate="hqprint">
            <a:extLst>
              <a:ext uri="{28A0092B-C50C-407E-A947-70E740481C1C}">
                <a14:useLocalDpi xmlns:a14="http://schemas.microsoft.com/office/drawing/2010/main"/>
              </a:ext>
            </a:extLst>
          </a:blip>
          <a:srcRect l="8790" t="34294" r="8357" b="34966"/>
          <a:stretch/>
        </p:blipFill>
        <p:spPr bwMode="invGray">
          <a:xfrm>
            <a:off x="2513350" y="3817621"/>
            <a:ext cx="4163020" cy="868805"/>
          </a:xfrm>
          <a:prstGeom prst="rect">
            <a:avLst/>
          </a:prstGeom>
        </p:spPr>
      </p:pic>
      <p:pic>
        <p:nvPicPr>
          <p:cNvPr id="6" name="Picture 5"/>
          <p:cNvPicPr>
            <a:picLocks noChangeAspect="1"/>
          </p:cNvPicPr>
          <p:nvPr userDrawn="1"/>
        </p:nvPicPr>
        <p:blipFill rotWithShape="1">
          <a:blip r:embed="rId2" cstate="hqprint">
            <a:extLst>
              <a:ext uri="{28A0092B-C50C-407E-A947-70E740481C1C}">
                <a14:useLocalDpi xmlns:a14="http://schemas.microsoft.com/office/drawing/2010/main"/>
              </a:ext>
            </a:extLst>
          </a:blip>
          <a:srcRect l="8790" t="34294" r="8357" b="34966"/>
          <a:stretch/>
        </p:blipFill>
        <p:spPr>
          <a:xfrm>
            <a:off x="2513350" y="3817621"/>
            <a:ext cx="4163020" cy="868805"/>
          </a:xfrm>
          <a:prstGeom prst="rect">
            <a:avLst/>
          </a:prstGeom>
        </p:spPr>
      </p:pic>
    </p:spTree>
    <p:extLst>
      <p:ext uri="{BB962C8B-B14F-4D97-AF65-F5344CB8AC3E}">
        <p14:creationId xmlns:p14="http://schemas.microsoft.com/office/powerpoint/2010/main" val="1449442222"/>
      </p:ext>
    </p:extLst>
  </p:cSld>
  <p:clrMapOvr>
    <a:masterClrMapping/>
  </p:clrMapOvr>
  <p:transition>
    <p:fade/>
  </p:transition>
  <p:extLst mod="1">
    <p:ext uri="{DCECCB84-F9BA-43D5-87BE-67443E8EF086}">
      <p15:sldGuideLst xmlns:p15="http://schemas.microsoft.com/office/powerpoint/2012/main">
        <p15:guide id="1"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marL="174625" indent="-174625">
              <a:spcBef>
                <a:spcPts val="0"/>
              </a:spcBef>
              <a:spcAft>
                <a:spcPts val="900"/>
              </a:spcAft>
              <a:buClr>
                <a:schemeClr val="accent6">
                  <a:lumMod val="60000"/>
                  <a:lumOff val="40000"/>
                </a:schemeClr>
              </a:buClr>
              <a:buFont typeface="Arial" panose="020B0604020202020204" pitchFamily="34" charset="0"/>
              <a:buChar char="•"/>
              <a:defRPr sz="2400"/>
            </a:lvl1pPr>
            <a:lvl2pPr marL="400050" indent="-142875">
              <a:spcBef>
                <a:spcPts val="0"/>
              </a:spcBef>
              <a:spcAft>
                <a:spcPts val="900"/>
              </a:spcAft>
              <a:buClr>
                <a:schemeClr val="accent6">
                  <a:lumMod val="60000"/>
                  <a:lumOff val="40000"/>
                </a:schemeClr>
              </a:buClr>
              <a:buFont typeface="Arial" panose="020B0604020202020204" pitchFamily="34" charset="0"/>
              <a:buChar char="•"/>
              <a:defRPr sz="2000"/>
            </a:lvl2pPr>
            <a:lvl3pPr marL="642922" indent="-128585">
              <a:spcBef>
                <a:spcPts val="0"/>
              </a:spcBef>
              <a:spcAft>
                <a:spcPts val="900"/>
              </a:spcAft>
              <a:buClr>
                <a:schemeClr val="accent6">
                  <a:lumMod val="60000"/>
                  <a:lumOff val="40000"/>
                </a:schemeClr>
              </a:buClr>
              <a:buFont typeface="Arial" panose="020B0604020202020204" pitchFamily="34" charset="0"/>
              <a:buChar char="•"/>
              <a:defRPr sz="1400"/>
            </a:lvl3pPr>
            <a:lvl4pPr marL="900091" indent="-128585">
              <a:spcBef>
                <a:spcPts val="0"/>
              </a:spcBef>
              <a:spcAft>
                <a:spcPts val="900"/>
              </a:spcAft>
              <a:buClr>
                <a:schemeClr val="accent6">
                  <a:lumMod val="60000"/>
                  <a:lumOff val="40000"/>
                </a:schemeClr>
              </a:buClr>
              <a:buFont typeface="Arial" panose="020B0604020202020204" pitchFamily="34" charset="0"/>
              <a:buChar char="•"/>
              <a:defRPr sz="1400"/>
            </a:lvl4pPr>
            <a:lvl5pPr marL="1157259" indent="-128585">
              <a:spcBef>
                <a:spcPts val="0"/>
              </a:spcBef>
              <a:spcAft>
                <a:spcPts val="900"/>
              </a:spcAft>
              <a:buClr>
                <a:schemeClr val="accent6">
                  <a:lumMod val="60000"/>
                  <a:lumOff val="40000"/>
                </a:schemeClr>
              </a:buClr>
              <a:buFont typeface="Arial" panose="020B0604020202020204" pitchFamily="34" charset="0"/>
              <a:buChar cha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5409173"/>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17899" y="1216819"/>
            <a:ext cx="4196953" cy="34186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1" y="1216819"/>
            <a:ext cx="4244579" cy="34186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7461419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15469" y="1184672"/>
            <a:ext cx="4182714" cy="617934"/>
          </a:xfrm>
        </p:spPr>
        <p:txBody>
          <a:bodyPr anchor="b">
            <a:noAutofit/>
          </a:bodyPr>
          <a:lstStyle>
            <a:lvl1pPr marL="0" indent="0">
              <a:buNone/>
              <a:defRPr sz="2400" b="1"/>
            </a:lvl1pPr>
            <a:lvl2pPr marL="257168"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2" indent="0">
              <a:buNone/>
              <a:defRPr sz="900" b="1"/>
            </a:lvl7pPr>
            <a:lvl8pPr marL="1800180" indent="0">
              <a:buNone/>
              <a:defRPr sz="900" b="1"/>
            </a:lvl8pPr>
            <a:lvl9pPr marL="2057348" indent="0">
              <a:buNone/>
              <a:defRPr sz="900" b="1"/>
            </a:lvl9pPr>
          </a:lstStyle>
          <a:p>
            <a:pPr lvl="0"/>
            <a:r>
              <a:rPr lang="en-US"/>
              <a:t>Edit Master text styles</a:t>
            </a:r>
          </a:p>
        </p:txBody>
      </p:sp>
      <p:sp>
        <p:nvSpPr>
          <p:cNvPr id="4" name="Content Placeholder 3"/>
          <p:cNvSpPr>
            <a:spLocks noGrp="1"/>
          </p:cNvSpPr>
          <p:nvPr>
            <p:ph sz="half" idx="2"/>
          </p:nvPr>
        </p:nvSpPr>
        <p:spPr>
          <a:xfrm>
            <a:off x="315469" y="1802606"/>
            <a:ext cx="4182714" cy="2763441"/>
          </a:xfrm>
        </p:spPr>
        <p:txBody>
          <a:bodyPr>
            <a:normAutofit/>
          </a:bodyPr>
          <a:lstStyle>
            <a:lvl1pPr marL="174625" indent="-174625">
              <a:buClr>
                <a:schemeClr val="bg1">
                  <a:lumMod val="50000"/>
                </a:schemeClr>
              </a:buClr>
              <a:buFont typeface="Arial" panose="020B0604020202020204" pitchFamily="34" charset="0"/>
              <a:buChar char="•"/>
              <a:defRPr sz="2400"/>
            </a:lvl1pPr>
            <a:lvl2pPr marL="385754" indent="-128585">
              <a:buClr>
                <a:schemeClr val="bg1">
                  <a:lumMod val="50000"/>
                </a:schemeClr>
              </a:buClr>
              <a:buFont typeface="Arial" panose="020B0604020202020204" pitchFamily="34" charset="0"/>
              <a:buChar char="•"/>
              <a:defRPr sz="2000"/>
            </a:lvl2pPr>
            <a:lvl3pPr marL="642922" indent="-128585">
              <a:buClr>
                <a:schemeClr val="bg1">
                  <a:lumMod val="50000"/>
                </a:schemeClr>
              </a:buClr>
              <a:buFont typeface="Arial" panose="020B0604020202020204" pitchFamily="34" charset="0"/>
              <a:buChar char="•"/>
              <a:defRPr sz="1400"/>
            </a:lvl3pPr>
            <a:lvl4pPr marL="900091" indent="-128585">
              <a:buClr>
                <a:schemeClr val="bg1">
                  <a:lumMod val="50000"/>
                </a:schemeClr>
              </a:buClr>
              <a:buFont typeface="Arial" panose="020B0604020202020204" pitchFamily="34" charset="0"/>
              <a:buChar char="•"/>
              <a:defRPr sz="1400"/>
            </a:lvl4pPr>
            <a:lvl5pPr marL="1157259" indent="-128585">
              <a:buClr>
                <a:schemeClr val="bg1">
                  <a:lumMod val="50000"/>
                </a:schemeClr>
              </a:buClr>
              <a:buFont typeface="Arial" panose="020B0604020202020204" pitchFamily="34" charset="0"/>
              <a:buChar cha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184672"/>
            <a:ext cx="4322344" cy="617934"/>
          </a:xfrm>
        </p:spPr>
        <p:txBody>
          <a:bodyPr anchor="b">
            <a:noAutofit/>
          </a:bodyPr>
          <a:lstStyle>
            <a:lvl1pPr marL="0" indent="0">
              <a:buNone/>
              <a:defRPr sz="2400" b="1"/>
            </a:lvl1pPr>
            <a:lvl2pPr marL="257168"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2" indent="0">
              <a:buNone/>
              <a:defRPr sz="900" b="1"/>
            </a:lvl7pPr>
            <a:lvl8pPr marL="1800180" indent="0">
              <a:buNone/>
              <a:defRPr sz="900" b="1"/>
            </a:lvl8pPr>
            <a:lvl9pPr marL="2057348" indent="0">
              <a:buNone/>
              <a:defRPr sz="900" b="1"/>
            </a:lvl9pPr>
          </a:lstStyle>
          <a:p>
            <a:pPr lvl="0"/>
            <a:r>
              <a:rPr lang="en-US"/>
              <a:t>Edit Master text styles</a:t>
            </a:r>
          </a:p>
        </p:txBody>
      </p:sp>
      <p:sp>
        <p:nvSpPr>
          <p:cNvPr id="6" name="Content Placeholder 5"/>
          <p:cNvSpPr>
            <a:spLocks noGrp="1"/>
          </p:cNvSpPr>
          <p:nvPr>
            <p:ph sz="quarter" idx="4"/>
          </p:nvPr>
        </p:nvSpPr>
        <p:spPr>
          <a:xfrm>
            <a:off x="4629150" y="1802606"/>
            <a:ext cx="4322344" cy="2763441"/>
          </a:xfrm>
        </p:spPr>
        <p:txBody>
          <a:bodyPr>
            <a:normAutofit/>
          </a:bodyPr>
          <a:lstStyle>
            <a:lvl1pPr marL="174625" indent="-174625">
              <a:buClr>
                <a:schemeClr val="bg1">
                  <a:lumMod val="50000"/>
                </a:schemeClr>
              </a:buClr>
              <a:buFont typeface="Arial" panose="020B0604020202020204" pitchFamily="34" charset="0"/>
              <a:buChar char="•"/>
              <a:defRPr sz="2400"/>
            </a:lvl1pPr>
            <a:lvl2pPr marL="385754" indent="-128585">
              <a:buClr>
                <a:schemeClr val="bg1">
                  <a:lumMod val="50000"/>
                </a:schemeClr>
              </a:buClr>
              <a:buFont typeface="Arial" panose="020B0604020202020204" pitchFamily="34" charset="0"/>
              <a:buChar char="•"/>
              <a:defRPr sz="2000"/>
            </a:lvl2pPr>
            <a:lvl3pPr marL="642922" indent="-128585">
              <a:buClr>
                <a:schemeClr val="bg1">
                  <a:lumMod val="50000"/>
                </a:schemeClr>
              </a:buClr>
              <a:buFont typeface="Arial" panose="020B0604020202020204" pitchFamily="34" charset="0"/>
              <a:buChar char="•"/>
              <a:defRPr sz="1400"/>
            </a:lvl3pPr>
            <a:lvl4pPr marL="900091" indent="-128585">
              <a:buClr>
                <a:schemeClr val="bg1">
                  <a:lumMod val="50000"/>
                </a:schemeClr>
              </a:buClr>
              <a:buFont typeface="Arial" panose="020B0604020202020204" pitchFamily="34" charset="0"/>
              <a:buChar char="•"/>
              <a:defRPr sz="1400"/>
            </a:lvl4pPr>
            <a:lvl5pPr marL="1157259" indent="-128585">
              <a:buClr>
                <a:schemeClr val="bg1">
                  <a:lumMod val="50000"/>
                </a:schemeClr>
              </a:buClr>
              <a:buFont typeface="Arial" panose="020B0604020202020204" pitchFamily="34" charset="0"/>
              <a:buChar cha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6405038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231914892"/>
      </p:ext>
    </p:extLst>
  </p:cSld>
  <p:clrMapOvr>
    <a:masterClrMapping/>
  </p:clrMapOvr>
  <p:transition>
    <p:fade/>
  </p:transition>
  <p:extLst mod="1">
    <p:ext uri="{DCECCB84-F9BA-43D5-87BE-67443E8EF086}">
      <p15:sldGuideLst xmlns:p15="http://schemas.microsoft.com/office/powerpoint/2012/main">
        <p15:guide id="1" pos="451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711614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Left photo white">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auto">
          <a:xfrm>
            <a:off x="0" y="0"/>
            <a:ext cx="461941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
          <p:cNvSpPr/>
          <p:nvPr/>
        </p:nvSpPr>
        <p:spPr>
          <a:xfrm>
            <a:off x="2459831" y="0"/>
            <a:ext cx="6743700"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1600" h="6858000">
                <a:moveTo>
                  <a:pt x="0" y="0"/>
                </a:moveTo>
                <a:lnTo>
                  <a:pt x="8991600" y="0"/>
                </a:lnTo>
                <a:lnTo>
                  <a:pt x="8991600" y="6858000"/>
                </a:lnTo>
                <a:lnTo>
                  <a:pt x="0" y="6858000"/>
                </a:lnTo>
                <a:cubicBezTo>
                  <a:pt x="437322" y="5695122"/>
                  <a:pt x="1749287" y="2653749"/>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800" dirty="0">
              <a:solidFill>
                <a:prstClr val="white"/>
              </a:solidFill>
            </a:endParaRPr>
          </a:p>
        </p:txBody>
      </p:sp>
      <p:pic>
        <p:nvPicPr>
          <p:cNvPr id="5"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207526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632824" y="4666971"/>
            <a:ext cx="404813" cy="389614"/>
          </a:xfrm>
          <a:prstGeom prst="rect">
            <a:avLst/>
          </a:prstGeom>
        </p:spPr>
      </p:pic>
      <p:pic>
        <p:nvPicPr>
          <p:cNvPr id="8" name="Picture 7"/>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bwMode="auto">
          <a:xfrm>
            <a:off x="0" y="0"/>
            <a:ext cx="461941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8632824" y="4666971"/>
            <a:ext cx="404813" cy="389614"/>
          </a:xfrm>
          <a:prstGeom prst="rect">
            <a:avLst/>
          </a:prstGeom>
        </p:spPr>
      </p:pic>
    </p:spTree>
    <p:extLst>
      <p:ext uri="{BB962C8B-B14F-4D97-AF65-F5344CB8AC3E}">
        <p14:creationId xmlns:p14="http://schemas.microsoft.com/office/powerpoint/2010/main" val="289238579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right photo blue">
    <p:bg>
      <p:bgPr>
        <a:gradFill rotWithShape="1">
          <a:gsLst>
            <a:gs pos="0">
              <a:srgbClr val="32A3FF"/>
            </a:gs>
            <a:gs pos="71001">
              <a:srgbClr val="002E55"/>
            </a:gs>
            <a:gs pos="100000">
              <a:srgbClr val="002E55"/>
            </a:gs>
          </a:gsLst>
          <a:lin ang="18900000" scaled="1"/>
        </a:gradFill>
        <a:effectLst/>
      </p:bgPr>
    </p:bg>
    <p:spTree>
      <p:nvGrpSpPr>
        <p:cNvPr id="1" name=""/>
        <p:cNvGrpSpPr/>
        <p:nvPr/>
      </p:nvGrpSpPr>
      <p:grpSpPr>
        <a:xfrm>
          <a:off x="0" y="0"/>
          <a:ext cx="0" cy="0"/>
          <a:chOff x="0" y="0"/>
          <a:chExt cx="0" cy="0"/>
        </a:xfrm>
      </p:grpSpPr>
      <p:pic>
        <p:nvPicPr>
          <p:cNvPr id="2"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auto">
          <a:xfrm>
            <a:off x="4524591" y="0"/>
            <a:ext cx="461941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3" name="Rectangle 8"/>
          <p:cNvSpPr/>
          <p:nvPr/>
        </p:nvSpPr>
        <p:spPr>
          <a:xfrm flipH="1">
            <a:off x="0" y="0"/>
            <a:ext cx="6743700"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1600" h="6858000">
                <a:moveTo>
                  <a:pt x="0" y="0"/>
                </a:moveTo>
                <a:lnTo>
                  <a:pt x="8991600" y="0"/>
                </a:lnTo>
                <a:lnTo>
                  <a:pt x="8991600" y="6858000"/>
                </a:lnTo>
                <a:lnTo>
                  <a:pt x="0" y="6858000"/>
                </a:lnTo>
                <a:cubicBezTo>
                  <a:pt x="437322" y="5695122"/>
                  <a:pt x="1749287" y="2653749"/>
                  <a:pt x="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800" dirty="0">
              <a:solidFill>
                <a:prstClr val="white"/>
              </a:solidFill>
            </a:endParaRPr>
          </a:p>
        </p:txBody>
      </p:sp>
      <p:pic>
        <p:nvPicPr>
          <p:cNvPr id="4" name="Picture 9"/>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flipH="1">
            <a:off x="5897167"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invGray">
          <a:xfrm>
            <a:off x="105273" y="4666971"/>
            <a:ext cx="404813" cy="389614"/>
          </a:xfrm>
          <a:prstGeom prst="rect">
            <a:avLst/>
          </a:prstGeom>
        </p:spPr>
      </p:pic>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05273" y="4666971"/>
            <a:ext cx="404813" cy="389614"/>
          </a:xfrm>
          <a:prstGeom prst="rect">
            <a:avLst/>
          </a:prstGeom>
        </p:spPr>
      </p:pic>
    </p:spTree>
    <p:extLst>
      <p:ext uri="{BB962C8B-B14F-4D97-AF65-F5344CB8AC3E}">
        <p14:creationId xmlns:p14="http://schemas.microsoft.com/office/powerpoint/2010/main" val="2816053036"/>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RedSideBar_Title and Content">
    <p:spTree>
      <p:nvGrpSpPr>
        <p:cNvPr id="1" name=""/>
        <p:cNvGrpSpPr/>
        <p:nvPr/>
      </p:nvGrpSpPr>
      <p:grpSpPr>
        <a:xfrm>
          <a:off x="0" y="0"/>
          <a:ext cx="0" cy="0"/>
          <a:chOff x="0" y="0"/>
          <a:chExt cx="0" cy="0"/>
        </a:xfrm>
      </p:grpSpPr>
      <p:pic>
        <p:nvPicPr>
          <p:cNvPr id="4" name="Picture 5"/>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bwMode="hidden">
          <a:xfrm>
            <a:off x="-14288" y="0"/>
            <a:ext cx="23574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174625" indent="-174625">
              <a:spcBef>
                <a:spcPts val="0"/>
              </a:spcBef>
              <a:spcAft>
                <a:spcPts val="675"/>
              </a:spcAft>
              <a:buClr>
                <a:schemeClr val="accent6">
                  <a:lumMod val="60000"/>
                  <a:lumOff val="40000"/>
                </a:schemeClr>
              </a:buClr>
              <a:buFont typeface="Arial" panose="020B0604020202020204" pitchFamily="34" charset="0"/>
              <a:buChar char="•"/>
              <a:defRPr/>
            </a:lvl1pPr>
            <a:lvl2pPr marL="385754" indent="-128585">
              <a:spcBef>
                <a:spcPts val="0"/>
              </a:spcBef>
              <a:spcAft>
                <a:spcPts val="675"/>
              </a:spcAft>
              <a:buClr>
                <a:schemeClr val="accent6">
                  <a:lumMod val="60000"/>
                  <a:lumOff val="40000"/>
                </a:schemeClr>
              </a:buClr>
              <a:buFont typeface="Arial" panose="020B0604020202020204" pitchFamily="34" charset="0"/>
              <a:buChar char="•"/>
              <a:defRPr/>
            </a:lvl2pPr>
            <a:lvl3pPr marL="642922" indent="-128585">
              <a:spcBef>
                <a:spcPts val="0"/>
              </a:spcBef>
              <a:spcAft>
                <a:spcPts val="675"/>
              </a:spcAft>
              <a:buClr>
                <a:schemeClr val="accent6">
                  <a:lumMod val="60000"/>
                  <a:lumOff val="40000"/>
                </a:schemeClr>
              </a:buClr>
              <a:buFont typeface="Arial" panose="020B0604020202020204" pitchFamily="34" charset="0"/>
              <a:buChar char="•"/>
              <a:defRPr/>
            </a:lvl3pPr>
            <a:lvl4pPr marL="900091" indent="-128585">
              <a:spcBef>
                <a:spcPts val="0"/>
              </a:spcBef>
              <a:spcAft>
                <a:spcPts val="675"/>
              </a:spcAft>
              <a:buClr>
                <a:schemeClr val="accent6">
                  <a:lumMod val="60000"/>
                  <a:lumOff val="40000"/>
                </a:schemeClr>
              </a:buClr>
              <a:buFont typeface="Arial" panose="020B0604020202020204" pitchFamily="34" charset="0"/>
              <a:buChar char="•"/>
              <a:defRPr/>
            </a:lvl4pPr>
            <a:lvl5pPr marL="1157259" indent="-128585">
              <a:spcBef>
                <a:spcPts val="0"/>
              </a:spcBef>
              <a:spcAft>
                <a:spcPts val="675"/>
              </a:spcAft>
              <a:buClr>
                <a:schemeClr val="accent6">
                  <a:lumMod val="60000"/>
                  <a:lumOff val="40000"/>
                </a:schemeClr>
              </a:buClr>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16901762"/>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BlueSideBar_Title and Content">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hidden">
          <a:xfrm flipH="1">
            <a:off x="1" y="0"/>
            <a:ext cx="3381608"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174625" indent="-174625">
              <a:spcBef>
                <a:spcPts val="0"/>
              </a:spcBef>
              <a:spcAft>
                <a:spcPts val="675"/>
              </a:spcAft>
              <a:buClr>
                <a:schemeClr val="accent6">
                  <a:lumMod val="60000"/>
                  <a:lumOff val="40000"/>
                </a:schemeClr>
              </a:buClr>
              <a:buFont typeface="Arial" panose="020B0604020202020204" pitchFamily="34" charset="0"/>
              <a:buChar char="•"/>
              <a:defRPr/>
            </a:lvl1pPr>
            <a:lvl2pPr marL="385754" indent="-128585">
              <a:spcBef>
                <a:spcPts val="0"/>
              </a:spcBef>
              <a:spcAft>
                <a:spcPts val="675"/>
              </a:spcAft>
              <a:buClr>
                <a:schemeClr val="accent6">
                  <a:lumMod val="60000"/>
                  <a:lumOff val="40000"/>
                </a:schemeClr>
              </a:buClr>
              <a:buFont typeface="Arial" panose="020B0604020202020204" pitchFamily="34" charset="0"/>
              <a:buChar char="•"/>
              <a:defRPr/>
            </a:lvl2pPr>
            <a:lvl3pPr marL="642922" indent="-128585">
              <a:spcBef>
                <a:spcPts val="0"/>
              </a:spcBef>
              <a:spcAft>
                <a:spcPts val="675"/>
              </a:spcAft>
              <a:buClr>
                <a:schemeClr val="accent6">
                  <a:lumMod val="60000"/>
                  <a:lumOff val="40000"/>
                </a:schemeClr>
              </a:buClr>
              <a:buFont typeface="Arial" panose="020B0604020202020204" pitchFamily="34" charset="0"/>
              <a:buChar char="•"/>
              <a:defRPr/>
            </a:lvl3pPr>
            <a:lvl4pPr marL="900091" indent="-128585">
              <a:spcBef>
                <a:spcPts val="0"/>
              </a:spcBef>
              <a:spcAft>
                <a:spcPts val="675"/>
              </a:spcAft>
              <a:buClr>
                <a:schemeClr val="accent6">
                  <a:lumMod val="60000"/>
                  <a:lumOff val="40000"/>
                </a:schemeClr>
              </a:buClr>
              <a:buFont typeface="Arial" panose="020B0604020202020204" pitchFamily="34" charset="0"/>
              <a:buChar char="•"/>
              <a:defRPr/>
            </a:lvl4pPr>
            <a:lvl5pPr marL="1157259" indent="-128585">
              <a:spcBef>
                <a:spcPts val="0"/>
              </a:spcBef>
              <a:spcAft>
                <a:spcPts val="675"/>
              </a:spcAft>
              <a:buClr>
                <a:schemeClr val="accent6">
                  <a:lumMod val="60000"/>
                  <a:lumOff val="40000"/>
                </a:schemeClr>
              </a:buClr>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1" y="0"/>
            <a:ext cx="3381608" cy="5143500"/>
          </a:xfrm>
          <a:prstGeom prst="rect">
            <a:avLst/>
          </a:prstGeom>
        </p:spPr>
      </p:pic>
    </p:spTree>
    <p:extLst>
      <p:ext uri="{BB962C8B-B14F-4D97-AF65-F5344CB8AC3E}">
        <p14:creationId xmlns:p14="http://schemas.microsoft.com/office/powerpoint/2010/main" val="427393192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ue Side Blank">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hidden">
          <a:xfrm flipH="1">
            <a:off x="1" y="0"/>
            <a:ext cx="3381608" cy="5143500"/>
          </a:xfrm>
          <a:prstGeom prst="rect">
            <a:avLst/>
          </a:prstGeom>
        </p:spPr>
      </p:pic>
      <p:pic>
        <p:nvPicPr>
          <p:cNvPr id="3" name="Picture 2"/>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1" y="0"/>
            <a:ext cx="3381608" cy="5143500"/>
          </a:xfrm>
          <a:prstGeom prst="rect">
            <a:avLst/>
          </a:prstGeom>
        </p:spPr>
      </p:pic>
    </p:spTree>
    <p:extLst>
      <p:ext uri="{BB962C8B-B14F-4D97-AF65-F5344CB8AC3E}">
        <p14:creationId xmlns:p14="http://schemas.microsoft.com/office/powerpoint/2010/main" val="2783362529"/>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woObj" preserve="1">
  <p:cSld name="1_Two Content">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hidden">
          <a:xfrm>
            <a:off x="401241"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17899" y="1216819"/>
            <a:ext cx="4196953" cy="34694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1" y="1216819"/>
            <a:ext cx="4244579" cy="34694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invGray">
          <a:xfrm>
            <a:off x="105273" y="4666971"/>
            <a:ext cx="404813" cy="389614"/>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05273" y="4666971"/>
            <a:ext cx="404813" cy="389614"/>
          </a:xfrm>
          <a:prstGeom prst="rect">
            <a:avLst/>
          </a:prstGeom>
        </p:spPr>
      </p:pic>
    </p:spTree>
    <p:extLst>
      <p:ext uri="{BB962C8B-B14F-4D97-AF65-F5344CB8AC3E}">
        <p14:creationId xmlns:p14="http://schemas.microsoft.com/office/powerpoint/2010/main" val="1100579177"/>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Blank 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15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683597" y="1125141"/>
            <a:ext cx="7767300" cy="857400"/>
          </a:xfrm>
          <a:prstGeom prst="rect">
            <a:avLst/>
          </a:prstGeom>
          <a:noFill/>
          <a:ln>
            <a:noFill/>
          </a:ln>
        </p:spPr>
        <p:txBody>
          <a:bodyPr spcFirstLastPara="1" wrap="square" lIns="68575" tIns="68575" rIns="68575" bIns="68575" anchor="b" anchorCtr="0"/>
          <a:lstStyle>
            <a:lvl1pPr marR="0" lvl="0" algn="ctr" rtl="0">
              <a:lnSpc>
                <a:spcPct val="100000"/>
              </a:lnSpc>
              <a:spcBef>
                <a:spcPts val="0"/>
              </a:spcBef>
              <a:spcAft>
                <a:spcPts val="0"/>
              </a:spcAft>
              <a:buSzPts val="1100"/>
              <a:buNone/>
              <a:defRPr sz="3300" b="1" i="0" u="none" strike="noStrike" cap="none">
                <a:solidFill>
                  <a:srgbClr val="002F6C"/>
                </a:solidFill>
                <a:latin typeface="Arial"/>
                <a:ea typeface="Arial"/>
                <a:cs typeface="Arial"/>
                <a:sym typeface="Arial"/>
              </a:defRPr>
            </a:lvl1pPr>
            <a:lvl2pPr marR="0" lvl="1" algn="l" rtl="0">
              <a:spcBef>
                <a:spcPts val="0"/>
              </a:spcBef>
              <a:spcAft>
                <a:spcPts val="0"/>
              </a:spcAft>
              <a:buSzPts val="1100"/>
              <a:buNone/>
              <a:defRPr sz="3600" b="1" i="0" u="none" strike="noStrike" cap="none">
                <a:solidFill>
                  <a:srgbClr val="FFFFFF"/>
                </a:solidFill>
                <a:latin typeface="Arial"/>
                <a:ea typeface="Arial"/>
                <a:cs typeface="Arial"/>
                <a:sym typeface="Arial"/>
              </a:defRPr>
            </a:lvl2pPr>
            <a:lvl3pPr marR="0" lvl="2" algn="l" rtl="0">
              <a:spcBef>
                <a:spcPts val="0"/>
              </a:spcBef>
              <a:spcAft>
                <a:spcPts val="0"/>
              </a:spcAft>
              <a:buSzPts val="1100"/>
              <a:buNone/>
              <a:defRPr sz="3600" b="1" i="0" u="none" strike="noStrike" cap="none">
                <a:solidFill>
                  <a:srgbClr val="FFFFFF"/>
                </a:solidFill>
                <a:latin typeface="Arial"/>
                <a:ea typeface="Arial"/>
                <a:cs typeface="Arial"/>
                <a:sym typeface="Arial"/>
              </a:defRPr>
            </a:lvl3pPr>
            <a:lvl4pPr marR="0" lvl="3" algn="l" rtl="0">
              <a:spcBef>
                <a:spcPts val="0"/>
              </a:spcBef>
              <a:spcAft>
                <a:spcPts val="0"/>
              </a:spcAft>
              <a:buSzPts val="1100"/>
              <a:buNone/>
              <a:defRPr sz="3600" b="1" i="0" u="none" strike="noStrike" cap="none">
                <a:solidFill>
                  <a:srgbClr val="FFFFFF"/>
                </a:solidFill>
                <a:latin typeface="Arial"/>
                <a:ea typeface="Arial"/>
                <a:cs typeface="Arial"/>
                <a:sym typeface="Arial"/>
              </a:defRPr>
            </a:lvl4pPr>
            <a:lvl5pPr marR="0" lvl="4" algn="l" rtl="0">
              <a:spcBef>
                <a:spcPts val="0"/>
              </a:spcBef>
              <a:spcAft>
                <a:spcPts val="0"/>
              </a:spcAft>
              <a:buSzPts val="1100"/>
              <a:buNone/>
              <a:defRPr sz="3600" b="1" i="0" u="none" strike="noStrike" cap="none">
                <a:solidFill>
                  <a:srgbClr val="FFFFFF"/>
                </a:solidFill>
                <a:latin typeface="Arial"/>
                <a:ea typeface="Arial"/>
                <a:cs typeface="Arial"/>
                <a:sym typeface="Arial"/>
              </a:defRPr>
            </a:lvl5pPr>
            <a:lvl6pPr marR="0" lvl="5" algn="l" rtl="0">
              <a:spcBef>
                <a:spcPts val="0"/>
              </a:spcBef>
              <a:spcAft>
                <a:spcPts val="0"/>
              </a:spcAft>
              <a:buSzPts val="1100"/>
              <a:buNone/>
              <a:defRPr sz="3600" b="1" i="0" u="none" strike="noStrike" cap="none">
                <a:solidFill>
                  <a:srgbClr val="FFFFFF"/>
                </a:solidFill>
                <a:latin typeface="Arial"/>
                <a:ea typeface="Arial"/>
                <a:cs typeface="Arial"/>
                <a:sym typeface="Arial"/>
              </a:defRPr>
            </a:lvl6pPr>
            <a:lvl7pPr marR="0" lvl="6" algn="l" rtl="0">
              <a:spcBef>
                <a:spcPts val="0"/>
              </a:spcBef>
              <a:spcAft>
                <a:spcPts val="0"/>
              </a:spcAft>
              <a:buSzPts val="1100"/>
              <a:buNone/>
              <a:defRPr sz="3600" b="1" i="0" u="none" strike="noStrike" cap="none">
                <a:solidFill>
                  <a:srgbClr val="FFFFFF"/>
                </a:solidFill>
                <a:latin typeface="Arial"/>
                <a:ea typeface="Arial"/>
                <a:cs typeface="Arial"/>
                <a:sym typeface="Arial"/>
              </a:defRPr>
            </a:lvl7pPr>
            <a:lvl8pPr marR="0" lvl="7" algn="l" rtl="0">
              <a:spcBef>
                <a:spcPts val="0"/>
              </a:spcBef>
              <a:spcAft>
                <a:spcPts val="0"/>
              </a:spcAft>
              <a:buSzPts val="1100"/>
              <a:buNone/>
              <a:defRPr sz="3600" b="1" i="0" u="none" strike="noStrike" cap="none">
                <a:solidFill>
                  <a:srgbClr val="FFFFFF"/>
                </a:solidFill>
                <a:latin typeface="Arial"/>
                <a:ea typeface="Arial"/>
                <a:cs typeface="Arial"/>
                <a:sym typeface="Arial"/>
              </a:defRPr>
            </a:lvl8pPr>
            <a:lvl9pPr marR="0" lvl="8" algn="l" rtl="0">
              <a:spcBef>
                <a:spcPts val="0"/>
              </a:spcBef>
              <a:spcAft>
                <a:spcPts val="0"/>
              </a:spcAft>
              <a:buSzPts val="1100"/>
              <a:buNone/>
              <a:defRPr sz="3600" b="1" i="0" u="none" strike="noStrike" cap="none">
                <a:solidFill>
                  <a:srgbClr val="FFFFFF"/>
                </a:solidFill>
                <a:latin typeface="Arial"/>
                <a:ea typeface="Arial"/>
                <a:cs typeface="Arial"/>
                <a:sym typeface="Arial"/>
              </a:defRPr>
            </a:lvl9pPr>
          </a:lstStyle>
          <a:p>
            <a:endParaRPr/>
          </a:p>
        </p:txBody>
      </p:sp>
      <p:sp>
        <p:nvSpPr>
          <p:cNvPr id="13" name="Shape 13"/>
          <p:cNvSpPr txBox="1">
            <a:spLocks noGrp="1"/>
          </p:cNvSpPr>
          <p:nvPr>
            <p:ph type="subTitle" idx="1"/>
          </p:nvPr>
        </p:nvSpPr>
        <p:spPr>
          <a:xfrm>
            <a:off x="683597" y="2253125"/>
            <a:ext cx="7767300" cy="369300"/>
          </a:xfrm>
          <a:prstGeom prst="rect">
            <a:avLst/>
          </a:prstGeom>
          <a:noFill/>
          <a:ln>
            <a:noFill/>
          </a:ln>
        </p:spPr>
        <p:txBody>
          <a:bodyPr spcFirstLastPara="1" wrap="square" lIns="68575" tIns="68575" rIns="68575" bIns="68575" anchor="ctr" anchorCtr="0"/>
          <a:lstStyle>
            <a:lvl1pPr marR="0" lvl="0" algn="ctr" rtl="0">
              <a:spcBef>
                <a:spcPts val="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R="0" lvl="1" algn="l" rtl="0">
              <a:spcBef>
                <a:spcPts val="600"/>
              </a:spcBef>
              <a:spcAft>
                <a:spcPts val="0"/>
              </a:spcAft>
              <a:buClr>
                <a:schemeClr val="dk1"/>
              </a:buClr>
              <a:buSzPts val="1500"/>
              <a:buFont typeface="Arial"/>
              <a:buChar char="–"/>
              <a:defRPr sz="1500" b="1" i="0" u="none" strike="noStrike" cap="none">
                <a:solidFill>
                  <a:schemeClr val="dk1"/>
                </a:solidFill>
                <a:latin typeface="Arial"/>
                <a:ea typeface="Arial"/>
                <a:cs typeface="Arial"/>
                <a:sym typeface="Arial"/>
              </a:defRPr>
            </a:lvl2pPr>
            <a:lvl3pPr marR="0" lvl="2" algn="l" rtl="0">
              <a:spcBef>
                <a:spcPts val="600"/>
              </a:spcBef>
              <a:spcAft>
                <a:spcPts val="0"/>
              </a:spcAft>
              <a:buClr>
                <a:schemeClr val="dk1"/>
              </a:buClr>
              <a:buSzPts val="1200"/>
              <a:buFont typeface="Arial"/>
              <a:buChar char="•"/>
              <a:defRPr sz="1500" b="1" i="0" u="none" strike="noStrike" cap="none">
                <a:solidFill>
                  <a:schemeClr val="dk1"/>
                </a:solidFill>
                <a:latin typeface="Arial"/>
                <a:ea typeface="Arial"/>
                <a:cs typeface="Arial"/>
                <a:sym typeface="Arial"/>
              </a:defRPr>
            </a:lvl3pPr>
            <a:lvl4pPr marR="0" lvl="3" algn="l" rtl="0">
              <a:spcBef>
                <a:spcPts val="300"/>
              </a:spcBef>
              <a:spcAft>
                <a:spcPts val="0"/>
              </a:spcAft>
              <a:buClr>
                <a:schemeClr val="dk1"/>
              </a:buClr>
              <a:buSzPts val="1200"/>
              <a:buFont typeface="Arial"/>
              <a:buChar char="–"/>
              <a:defRPr sz="1500" b="1" i="0" u="none" strike="noStrike" cap="none">
                <a:solidFill>
                  <a:schemeClr val="dk1"/>
                </a:solidFill>
                <a:latin typeface="Arial"/>
                <a:ea typeface="Arial"/>
                <a:cs typeface="Arial"/>
                <a:sym typeface="Arial"/>
              </a:defRPr>
            </a:lvl4pPr>
            <a:lvl5pPr marR="0" lvl="4" algn="l" rtl="0">
              <a:spcBef>
                <a:spcPts val="300"/>
              </a:spcBef>
              <a:spcAft>
                <a:spcPts val="0"/>
              </a:spcAft>
              <a:buClr>
                <a:schemeClr val="dk1"/>
              </a:buClr>
              <a:buSzPts val="1200"/>
              <a:buFont typeface="Arial"/>
              <a:buChar char="•"/>
              <a:defRPr sz="1500" b="1" i="0" u="none" strike="noStrike" cap="none">
                <a:solidFill>
                  <a:schemeClr val="dk1"/>
                </a:solidFill>
                <a:latin typeface="Arial"/>
                <a:ea typeface="Arial"/>
                <a:cs typeface="Arial"/>
                <a:sym typeface="Arial"/>
              </a:defRPr>
            </a:lvl5pPr>
            <a:lvl6pPr marR="0" lvl="5"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6pPr>
            <a:lvl7pPr marR="0" lvl="6"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7pPr>
            <a:lvl8pPr marR="0" lvl="7"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8pPr>
            <a:lvl9pPr marR="0" lvl="8"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9pPr>
          </a:lstStyle>
          <a:p>
            <a:endParaRPr/>
          </a:p>
        </p:txBody>
      </p:sp>
      <p:sp>
        <p:nvSpPr>
          <p:cNvPr id="14" name="Shape 14"/>
          <p:cNvSpPr txBox="1">
            <a:spLocks noGrp="1"/>
          </p:cNvSpPr>
          <p:nvPr>
            <p:ph type="body" idx="2"/>
          </p:nvPr>
        </p:nvSpPr>
        <p:spPr>
          <a:xfrm>
            <a:off x="5728465" y="4057267"/>
            <a:ext cx="2722500" cy="207600"/>
          </a:xfrm>
          <a:prstGeom prst="rect">
            <a:avLst/>
          </a:prstGeom>
          <a:noFill/>
          <a:ln>
            <a:noFill/>
          </a:ln>
        </p:spPr>
        <p:txBody>
          <a:bodyPr spcFirstLastPara="1" wrap="square" lIns="68575" tIns="68575" rIns="68575" bIns="68575" anchor="t" anchorCtr="0"/>
          <a:lstStyle>
            <a:lvl1pPr marL="457200" marR="0" lvl="0" indent="-228600" algn="l" rtl="0">
              <a:spcBef>
                <a:spcPts val="600"/>
              </a:spcBef>
              <a:spcAft>
                <a:spcPts val="0"/>
              </a:spcAft>
              <a:buClr>
                <a:schemeClr val="dk1"/>
              </a:buClr>
              <a:buSzPts val="1400"/>
              <a:buFont typeface="Arial"/>
              <a:buNone/>
              <a:defRPr sz="1400" b="1" i="0" u="none" strike="noStrike" cap="none">
                <a:solidFill>
                  <a:schemeClr val="dk1"/>
                </a:solidFill>
                <a:latin typeface="Arial"/>
                <a:ea typeface="Arial"/>
                <a:cs typeface="Arial"/>
                <a:sym typeface="Arial"/>
              </a:defRPr>
            </a:lvl1pPr>
            <a:lvl2pPr marL="914400" marR="0" lvl="1" indent="-228600" algn="l" rtl="0">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2pPr>
            <a:lvl3pPr marL="1371600" marR="0" lvl="2" indent="-228600" algn="l" rtl="0">
              <a:spcBef>
                <a:spcPts val="6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4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4pPr>
            <a:lvl5pPr marL="2286000" marR="0" lvl="4" indent="-228600" algn="l" rtl="0">
              <a:spcBef>
                <a:spcPts val="4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6pPr>
            <a:lvl7pPr marL="3200400" marR="0" lvl="6"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7pPr>
            <a:lvl8pPr marL="3657600" marR="0" lvl="7"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8pPr>
            <a:lvl9pPr marL="4114800" marR="0" lvl="8"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9pPr>
          </a:lstStyle>
          <a:p>
            <a:endParaRPr/>
          </a:p>
        </p:txBody>
      </p:sp>
      <p:sp>
        <p:nvSpPr>
          <p:cNvPr id="15" name="Shape 15"/>
          <p:cNvSpPr txBox="1">
            <a:spLocks noGrp="1"/>
          </p:cNvSpPr>
          <p:nvPr>
            <p:ph type="body" idx="3"/>
          </p:nvPr>
        </p:nvSpPr>
        <p:spPr>
          <a:xfrm>
            <a:off x="5728465" y="4268177"/>
            <a:ext cx="2722500" cy="184800"/>
          </a:xfrm>
          <a:prstGeom prst="rect">
            <a:avLst/>
          </a:prstGeom>
          <a:noFill/>
          <a:ln>
            <a:noFill/>
          </a:ln>
        </p:spPr>
        <p:txBody>
          <a:bodyPr spcFirstLastPara="1" wrap="square" lIns="68575" tIns="68575" rIns="68575" bIns="68575" anchor="t" anchorCtr="0"/>
          <a:lstStyle>
            <a:lvl1pPr marL="457200" marR="0" lvl="0" indent="-228600" algn="l" rtl="0">
              <a:spcBef>
                <a:spcPts val="60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1pPr>
            <a:lvl2pPr marL="914400" marR="0" lvl="1" indent="-228600" algn="l" rtl="0">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2pPr>
            <a:lvl3pPr marL="1371600" marR="0" lvl="2" indent="-228600" algn="l" rtl="0">
              <a:spcBef>
                <a:spcPts val="6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4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4pPr>
            <a:lvl5pPr marL="2286000" marR="0" lvl="4" indent="-228600" algn="l" rtl="0">
              <a:spcBef>
                <a:spcPts val="4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6pPr>
            <a:lvl7pPr marL="3200400" marR="0" lvl="6"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7pPr>
            <a:lvl8pPr marL="3657600" marR="0" lvl="7"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8pPr>
            <a:lvl9pPr marL="4114800" marR="0" lvl="8"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9pPr>
          </a:lstStyle>
          <a:p>
            <a:endParaRPr/>
          </a:p>
        </p:txBody>
      </p:sp>
      <p:sp>
        <p:nvSpPr>
          <p:cNvPr id="16" name="Shape 16"/>
          <p:cNvSpPr txBox="1">
            <a:spLocks noGrp="1"/>
          </p:cNvSpPr>
          <p:nvPr>
            <p:ph type="body" idx="4"/>
          </p:nvPr>
        </p:nvSpPr>
        <p:spPr>
          <a:xfrm>
            <a:off x="683597" y="2933700"/>
            <a:ext cx="7767300" cy="276900"/>
          </a:xfrm>
          <a:prstGeom prst="rect">
            <a:avLst/>
          </a:prstGeom>
          <a:noFill/>
          <a:ln>
            <a:noFill/>
          </a:ln>
        </p:spPr>
        <p:txBody>
          <a:bodyPr spcFirstLastPara="1" wrap="square" lIns="68575" tIns="68575" rIns="68575" bIns="68575" anchor="t" anchorCtr="0"/>
          <a:lstStyle>
            <a:lvl1pPr marL="457200" marR="0" lvl="0" indent="-228600" algn="ctr" rtl="0">
              <a:spcBef>
                <a:spcPts val="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1pPr>
            <a:lvl2pPr marL="914400" marR="0" lvl="1" indent="-228600" algn="ctr" rtl="0">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2pPr>
            <a:lvl3pPr marL="1371600" marR="0" lvl="2" indent="-228600" algn="l" rtl="0">
              <a:spcBef>
                <a:spcPts val="6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4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4pPr>
            <a:lvl5pPr marL="2286000" marR="0" lvl="4" indent="-228600" algn="l" rtl="0">
              <a:spcBef>
                <a:spcPts val="4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6pPr>
            <a:lvl7pPr marL="3200400" marR="0" lvl="6"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7pPr>
            <a:lvl8pPr marL="3657600" marR="0" lvl="7"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8pPr>
            <a:lvl9pPr marL="4114800" marR="0" lvl="8"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9pPr>
          </a:lstStyle>
          <a:p>
            <a:endParaRPr/>
          </a:p>
        </p:txBody>
      </p:sp>
      <p:sp>
        <p:nvSpPr>
          <p:cNvPr id="17" name="Shape 17"/>
          <p:cNvSpPr txBox="1"/>
          <p:nvPr/>
        </p:nvSpPr>
        <p:spPr>
          <a:xfrm>
            <a:off x="2393158" y="4910137"/>
            <a:ext cx="4373700" cy="1857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600" b="0" i="0" u="none" strike="noStrike" cap="none">
                <a:solidFill>
                  <a:schemeClr val="lt1"/>
                </a:solidFill>
                <a:latin typeface="Arial"/>
                <a:ea typeface="Arial"/>
                <a:cs typeface="Arial"/>
                <a:sym typeface="Arial"/>
              </a:rPr>
              <a:t>DOCUMENT PROTECTION GOES HERE</a:t>
            </a:r>
            <a:endParaRPr sz="6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7081126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683597" y="344243"/>
            <a:ext cx="6637200" cy="399000"/>
          </a:xfrm>
          <a:prstGeom prst="rect">
            <a:avLst/>
          </a:prstGeom>
          <a:noFill/>
          <a:ln>
            <a:noFill/>
          </a:ln>
        </p:spPr>
        <p:txBody>
          <a:bodyPr spcFirstLastPara="1" wrap="square" lIns="68575" tIns="68575" rIns="68575" bIns="68575" anchor="ctr" anchorCtr="0"/>
          <a:lstStyle>
            <a:lvl1pPr marR="0" lvl="0" algn="l" rtl="0">
              <a:lnSpc>
                <a:spcPct val="100000"/>
              </a:lnSpc>
              <a:spcBef>
                <a:spcPts val="0"/>
              </a:spcBef>
              <a:spcAft>
                <a:spcPts val="0"/>
              </a:spcAft>
              <a:buSzPts val="1100"/>
              <a:buNone/>
              <a:defRPr sz="2400" b="1" i="0" u="none" strike="noStrike" cap="none">
                <a:solidFill>
                  <a:srgbClr val="002F6C"/>
                </a:solidFill>
                <a:latin typeface="Arial"/>
                <a:ea typeface="Arial"/>
                <a:cs typeface="Arial"/>
                <a:sym typeface="Arial"/>
              </a:defRPr>
            </a:lvl1pPr>
            <a:lvl2pPr marR="0" lvl="1" algn="l" rtl="0">
              <a:spcBef>
                <a:spcPts val="0"/>
              </a:spcBef>
              <a:spcAft>
                <a:spcPts val="0"/>
              </a:spcAft>
              <a:buSzPts val="1100"/>
              <a:buNone/>
              <a:defRPr sz="3600" b="1" i="0" u="none" strike="noStrike" cap="none">
                <a:solidFill>
                  <a:srgbClr val="FFFFFF"/>
                </a:solidFill>
                <a:latin typeface="Arial"/>
                <a:ea typeface="Arial"/>
                <a:cs typeface="Arial"/>
                <a:sym typeface="Arial"/>
              </a:defRPr>
            </a:lvl2pPr>
            <a:lvl3pPr marR="0" lvl="2" algn="l" rtl="0">
              <a:spcBef>
                <a:spcPts val="0"/>
              </a:spcBef>
              <a:spcAft>
                <a:spcPts val="0"/>
              </a:spcAft>
              <a:buSzPts val="1100"/>
              <a:buNone/>
              <a:defRPr sz="3600" b="1" i="0" u="none" strike="noStrike" cap="none">
                <a:solidFill>
                  <a:srgbClr val="FFFFFF"/>
                </a:solidFill>
                <a:latin typeface="Arial"/>
                <a:ea typeface="Arial"/>
                <a:cs typeface="Arial"/>
                <a:sym typeface="Arial"/>
              </a:defRPr>
            </a:lvl3pPr>
            <a:lvl4pPr marR="0" lvl="3" algn="l" rtl="0">
              <a:spcBef>
                <a:spcPts val="0"/>
              </a:spcBef>
              <a:spcAft>
                <a:spcPts val="0"/>
              </a:spcAft>
              <a:buSzPts val="1100"/>
              <a:buNone/>
              <a:defRPr sz="3600" b="1" i="0" u="none" strike="noStrike" cap="none">
                <a:solidFill>
                  <a:srgbClr val="FFFFFF"/>
                </a:solidFill>
                <a:latin typeface="Arial"/>
                <a:ea typeface="Arial"/>
                <a:cs typeface="Arial"/>
                <a:sym typeface="Arial"/>
              </a:defRPr>
            </a:lvl4pPr>
            <a:lvl5pPr marR="0" lvl="4" algn="l" rtl="0">
              <a:spcBef>
                <a:spcPts val="0"/>
              </a:spcBef>
              <a:spcAft>
                <a:spcPts val="0"/>
              </a:spcAft>
              <a:buSzPts val="1100"/>
              <a:buNone/>
              <a:defRPr sz="3600" b="1" i="0" u="none" strike="noStrike" cap="none">
                <a:solidFill>
                  <a:srgbClr val="FFFFFF"/>
                </a:solidFill>
                <a:latin typeface="Arial"/>
                <a:ea typeface="Arial"/>
                <a:cs typeface="Arial"/>
                <a:sym typeface="Arial"/>
              </a:defRPr>
            </a:lvl5pPr>
            <a:lvl6pPr marR="0" lvl="5" algn="l" rtl="0">
              <a:spcBef>
                <a:spcPts val="0"/>
              </a:spcBef>
              <a:spcAft>
                <a:spcPts val="0"/>
              </a:spcAft>
              <a:buSzPts val="1100"/>
              <a:buNone/>
              <a:defRPr sz="3600" b="1" i="0" u="none" strike="noStrike" cap="none">
                <a:solidFill>
                  <a:srgbClr val="FFFFFF"/>
                </a:solidFill>
                <a:latin typeface="Arial"/>
                <a:ea typeface="Arial"/>
                <a:cs typeface="Arial"/>
                <a:sym typeface="Arial"/>
              </a:defRPr>
            </a:lvl6pPr>
            <a:lvl7pPr marR="0" lvl="6" algn="l" rtl="0">
              <a:spcBef>
                <a:spcPts val="0"/>
              </a:spcBef>
              <a:spcAft>
                <a:spcPts val="0"/>
              </a:spcAft>
              <a:buSzPts val="1100"/>
              <a:buNone/>
              <a:defRPr sz="3600" b="1" i="0" u="none" strike="noStrike" cap="none">
                <a:solidFill>
                  <a:srgbClr val="FFFFFF"/>
                </a:solidFill>
                <a:latin typeface="Arial"/>
                <a:ea typeface="Arial"/>
                <a:cs typeface="Arial"/>
                <a:sym typeface="Arial"/>
              </a:defRPr>
            </a:lvl7pPr>
            <a:lvl8pPr marR="0" lvl="7" algn="l" rtl="0">
              <a:spcBef>
                <a:spcPts val="0"/>
              </a:spcBef>
              <a:spcAft>
                <a:spcPts val="0"/>
              </a:spcAft>
              <a:buSzPts val="1100"/>
              <a:buNone/>
              <a:defRPr sz="3600" b="1" i="0" u="none" strike="noStrike" cap="none">
                <a:solidFill>
                  <a:srgbClr val="FFFFFF"/>
                </a:solidFill>
                <a:latin typeface="Arial"/>
                <a:ea typeface="Arial"/>
                <a:cs typeface="Arial"/>
                <a:sym typeface="Arial"/>
              </a:defRPr>
            </a:lvl8pPr>
            <a:lvl9pPr marR="0" lvl="8" algn="l" rtl="0">
              <a:spcBef>
                <a:spcPts val="0"/>
              </a:spcBef>
              <a:spcAft>
                <a:spcPts val="0"/>
              </a:spcAft>
              <a:buSzPts val="1100"/>
              <a:buNone/>
              <a:defRPr sz="3600" b="1" i="0" u="none" strike="noStrike" cap="none">
                <a:solidFill>
                  <a:srgbClr val="FFFFFF"/>
                </a:solidFill>
                <a:latin typeface="Arial"/>
                <a:ea typeface="Arial"/>
                <a:cs typeface="Arial"/>
                <a:sym typeface="Arial"/>
              </a:defRPr>
            </a:lvl9pPr>
          </a:lstStyle>
          <a:p>
            <a:endParaRPr/>
          </a:p>
        </p:txBody>
      </p:sp>
      <p:sp>
        <p:nvSpPr>
          <p:cNvPr id="26" name="Shape 26"/>
          <p:cNvSpPr txBox="1">
            <a:spLocks noGrp="1"/>
          </p:cNvSpPr>
          <p:nvPr>
            <p:ph type="body" idx="1"/>
          </p:nvPr>
        </p:nvSpPr>
        <p:spPr>
          <a:xfrm>
            <a:off x="683598" y="1015945"/>
            <a:ext cx="7767300" cy="1508100"/>
          </a:xfrm>
          <a:prstGeom prst="rect">
            <a:avLst/>
          </a:prstGeom>
          <a:noFill/>
          <a:ln>
            <a:noFill/>
          </a:ln>
        </p:spPr>
        <p:txBody>
          <a:bodyPr spcFirstLastPara="1" wrap="square" lIns="68575" tIns="68575" rIns="68575" bIns="68575" anchor="t" anchorCtr="0"/>
          <a:lstStyle>
            <a:lvl1pPr marL="457200" marR="0" lvl="0" indent="-342900" algn="l" rtl="0">
              <a:spcBef>
                <a:spcPts val="600"/>
              </a:spcBef>
              <a:spcAft>
                <a:spcPts val="0"/>
              </a:spcAft>
              <a:buClr>
                <a:schemeClr val="lt1"/>
              </a:buClr>
              <a:buSzPts val="1800"/>
              <a:buFont typeface="Arial"/>
              <a:buChar char="•"/>
              <a:defRPr sz="1800" b="1" i="0" u="none" strike="noStrike" cap="none">
                <a:solidFill>
                  <a:schemeClr val="lt1"/>
                </a:solidFill>
                <a:latin typeface="Arial"/>
                <a:ea typeface="Arial"/>
                <a:cs typeface="Arial"/>
                <a:sym typeface="Arial"/>
              </a:defRPr>
            </a:lvl1pPr>
            <a:lvl2pPr marL="914400" marR="0" lvl="1" indent="-323850" algn="l" rtl="0">
              <a:spcBef>
                <a:spcPts val="600"/>
              </a:spcBef>
              <a:spcAft>
                <a:spcPts val="0"/>
              </a:spcAft>
              <a:buClr>
                <a:schemeClr val="lt1"/>
              </a:buClr>
              <a:buSzPts val="1500"/>
              <a:buFont typeface="Arial"/>
              <a:buChar char="–"/>
              <a:defRPr sz="1500" b="1" i="0" u="none" strike="noStrike" cap="none">
                <a:solidFill>
                  <a:schemeClr val="lt1"/>
                </a:solidFill>
                <a:latin typeface="Arial"/>
                <a:ea typeface="Arial"/>
                <a:cs typeface="Arial"/>
                <a:sym typeface="Arial"/>
              </a:defRPr>
            </a:lvl2pPr>
            <a:lvl3pPr marL="1371600" marR="0" lvl="2" indent="-304800" algn="l" rtl="0">
              <a:spcBef>
                <a:spcPts val="600"/>
              </a:spcBef>
              <a:spcAft>
                <a:spcPts val="0"/>
              </a:spcAft>
              <a:buClr>
                <a:schemeClr val="lt1"/>
              </a:buClr>
              <a:buSzPts val="1200"/>
              <a:buFont typeface="Arial"/>
              <a:buChar char="•"/>
              <a:defRPr sz="1500" b="1" i="0" u="none" strike="noStrike" cap="none">
                <a:solidFill>
                  <a:schemeClr val="lt1"/>
                </a:solidFill>
                <a:latin typeface="Arial"/>
                <a:ea typeface="Arial"/>
                <a:cs typeface="Arial"/>
                <a:sym typeface="Arial"/>
              </a:defRPr>
            </a:lvl3pPr>
            <a:lvl4pPr marL="1828800" marR="0" lvl="3" indent="-304800" algn="l" rtl="0">
              <a:spcBef>
                <a:spcPts val="300"/>
              </a:spcBef>
              <a:spcAft>
                <a:spcPts val="0"/>
              </a:spcAft>
              <a:buClr>
                <a:schemeClr val="lt1"/>
              </a:buClr>
              <a:buSzPts val="1200"/>
              <a:buFont typeface="Arial"/>
              <a:buChar char="–"/>
              <a:defRPr sz="1500" b="1" i="0" u="none" strike="noStrike" cap="none">
                <a:solidFill>
                  <a:schemeClr val="lt1"/>
                </a:solidFill>
                <a:latin typeface="Arial"/>
                <a:ea typeface="Arial"/>
                <a:cs typeface="Arial"/>
                <a:sym typeface="Arial"/>
              </a:defRPr>
            </a:lvl4pPr>
            <a:lvl5pPr marL="2286000" marR="0" lvl="4" indent="-304800" algn="l" rtl="0">
              <a:spcBef>
                <a:spcPts val="300"/>
              </a:spcBef>
              <a:spcAft>
                <a:spcPts val="0"/>
              </a:spcAft>
              <a:buClr>
                <a:schemeClr val="dk1"/>
              </a:buClr>
              <a:buSzPts val="1200"/>
              <a:buFont typeface="Arial"/>
              <a:buChar char="•"/>
              <a:defRPr sz="1500" b="1"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lt1"/>
              </a:buClr>
              <a:buSzPts val="2000"/>
              <a:buFont typeface="Arial"/>
              <a:buChar char="»"/>
              <a:defRPr sz="2000" b="1" i="0" u="none" strike="noStrike" cap="none">
                <a:solidFill>
                  <a:schemeClr val="lt1"/>
                </a:solidFill>
                <a:latin typeface="Arial"/>
                <a:ea typeface="Arial"/>
                <a:cs typeface="Arial"/>
                <a:sym typeface="Arial"/>
              </a:defRPr>
            </a:lvl6pPr>
            <a:lvl7pPr marL="3200400" marR="0" lvl="6"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7pPr>
            <a:lvl8pPr marL="3657600" marR="0" lvl="7" indent="-355600" algn="l" rtl="0">
              <a:spcBef>
                <a:spcPts val="400"/>
              </a:spcBef>
              <a:spcAft>
                <a:spcPts val="0"/>
              </a:spcAft>
              <a:buClr>
                <a:schemeClr val="lt1"/>
              </a:buClr>
              <a:buSzPts val="2000"/>
              <a:buFont typeface="Arial"/>
              <a:buChar char="»"/>
              <a:defRPr sz="2000" b="1" i="0" u="none" strike="noStrike" cap="none">
                <a:solidFill>
                  <a:schemeClr val="lt1"/>
                </a:solidFill>
                <a:latin typeface="Arial"/>
                <a:ea typeface="Arial"/>
                <a:cs typeface="Arial"/>
                <a:sym typeface="Arial"/>
              </a:defRPr>
            </a:lvl8pPr>
            <a:lvl9pPr marL="4114800" marR="0" lvl="8" indent="-228600" algn="l" rtl="0">
              <a:spcBef>
                <a:spcPts val="400"/>
              </a:spcBef>
              <a:spcAft>
                <a:spcPts val="0"/>
              </a:spcAft>
              <a:buClr>
                <a:srgbClr val="FAFD00"/>
              </a:buClr>
              <a:buSzPts val="2000"/>
              <a:buFont typeface="Arial"/>
              <a:buNone/>
              <a:defRPr sz="2000" b="1" i="0" u="none" strike="noStrike" cap="none">
                <a:solidFill>
                  <a:srgbClr val="FAFD00"/>
                </a:solidFill>
                <a:latin typeface="Arial"/>
                <a:ea typeface="Arial"/>
                <a:cs typeface="Arial"/>
                <a:sym typeface="Arial"/>
              </a:defRPr>
            </a:lvl9pPr>
          </a:lstStyle>
          <a:p>
            <a:endParaRPr/>
          </a:p>
        </p:txBody>
      </p:sp>
    </p:spTree>
    <p:extLst>
      <p:ext uri="{BB962C8B-B14F-4D97-AF65-F5344CB8AC3E}">
        <p14:creationId xmlns:p14="http://schemas.microsoft.com/office/powerpoint/2010/main" val="932287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image" Target="../media/image1.png"/><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theme" Target="../theme/theme2.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100000">
              <a:schemeClr val="tx2"/>
            </a:gs>
            <a:gs pos="0">
              <a:schemeClr val="tx2">
                <a:lumMod val="50000"/>
              </a:schemeClr>
            </a:gs>
          </a:gsLst>
          <a:lin ang="8100000" scaled="1"/>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17899" y="0"/>
            <a:ext cx="8555831"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Text Placeholder 2"/>
          <p:cNvSpPr>
            <a:spLocks noGrp="1"/>
          </p:cNvSpPr>
          <p:nvPr>
            <p:ph type="body" idx="1"/>
          </p:nvPr>
        </p:nvSpPr>
        <p:spPr bwMode="auto">
          <a:xfrm>
            <a:off x="317899" y="1181101"/>
            <a:ext cx="8555831" cy="345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9" name="AutoShape 11"/>
          <p:cNvSpPr>
            <a:spLocks noChangeAspect="1" noChangeArrowheads="1" noTextEdit="1"/>
          </p:cNvSpPr>
          <p:nvPr userDrawn="1"/>
        </p:nvSpPr>
        <p:spPr bwMode="auto">
          <a:xfrm>
            <a:off x="7602141" y="4575573"/>
            <a:ext cx="1360884"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en-US" sz="1800" dirty="0">
              <a:solidFill>
                <a:prstClr val="black"/>
              </a:solidFill>
              <a:ea typeface="ＭＳ Ｐゴシック" charset="0"/>
            </a:endParaRPr>
          </a:p>
        </p:txBody>
      </p:sp>
      <p:pic>
        <p:nvPicPr>
          <p:cNvPr id="6" name="Picture 5"/>
          <p:cNvPicPr>
            <a:picLocks noChangeAspect="1"/>
          </p:cNvPicPr>
          <p:nvPr userDrawn="1"/>
        </p:nvPicPr>
        <p:blipFill rotWithShape="1">
          <a:blip r:embed="rId24" cstate="print">
            <a:extLst>
              <a:ext uri="{28A0092B-C50C-407E-A947-70E740481C1C}">
                <a14:useLocalDpi xmlns:a14="http://schemas.microsoft.com/office/drawing/2010/main"/>
              </a:ext>
            </a:extLst>
          </a:blip>
          <a:srcRect/>
          <a:stretch/>
        </p:blipFill>
        <p:spPr>
          <a:xfrm>
            <a:off x="8632824" y="4666971"/>
            <a:ext cx="404813" cy="389614"/>
          </a:xfrm>
          <a:prstGeom prst="rect">
            <a:avLst/>
          </a:prstGeom>
        </p:spPr>
      </p:pic>
    </p:spTree>
    <p:extLst>
      <p:ext uri="{BB962C8B-B14F-4D97-AF65-F5344CB8AC3E}">
        <p14:creationId xmlns:p14="http://schemas.microsoft.com/office/powerpoint/2010/main" val="1349225188"/>
      </p:ext>
    </p:extLst>
  </p:cSld>
  <p:clrMap bg1="lt1" tx1="dk1" bg2="lt2" tx2="dk2" accent1="accent1" accent2="accent2" accent3="accent3" accent4="accent4" accent5="accent5" accent6="accent6" hlink="hlink" folHlink="folHlink"/>
  <p:sldLayoutIdLst>
    <p:sldLayoutId id="2147483881" r:id="rId1"/>
    <p:sldLayoutId id="2147483889" r:id="rId2"/>
    <p:sldLayoutId id="2147483887" r:id="rId3"/>
    <p:sldLayoutId id="2147483888" r:id="rId4"/>
    <p:sldLayoutId id="2147483886" r:id="rId5"/>
    <p:sldLayoutId id="2147483882" r:id="rId6"/>
    <p:sldLayoutId id="2147483883" r:id="rId7"/>
    <p:sldLayoutId id="2147483885" r:id="rId8"/>
    <p:sldLayoutId id="2147483865" r:id="rId9"/>
    <p:sldLayoutId id="2147483854" r:id="rId10"/>
    <p:sldLayoutId id="2147483853" r:id="rId11"/>
    <p:sldLayoutId id="2147483855" r:id="rId12"/>
    <p:sldLayoutId id="2147483856" r:id="rId13"/>
    <p:sldLayoutId id="2147483857" r:id="rId14"/>
    <p:sldLayoutId id="2147483858" r:id="rId15"/>
    <p:sldLayoutId id="2147483860" r:id="rId16"/>
    <p:sldLayoutId id="2147483861" r:id="rId17"/>
    <p:sldLayoutId id="2147483862" r:id="rId18"/>
    <p:sldLayoutId id="2147483863" r:id="rId19"/>
    <p:sldLayoutId id="2147483864" r:id="rId20"/>
    <p:sldLayoutId id="2147483866" r:id="rId21"/>
    <p:sldLayoutId id="2147483890" r:id="rId2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0" fontAlgn="base" hangingPunct="0">
        <a:lnSpc>
          <a:spcPct val="90000"/>
        </a:lnSpc>
        <a:spcBef>
          <a:spcPct val="0"/>
        </a:spcBef>
        <a:spcAft>
          <a:spcPct val="0"/>
        </a:spcAft>
        <a:defRPr sz="3200" kern="1200">
          <a:solidFill>
            <a:schemeClr val="bg1"/>
          </a:solidFill>
          <a:latin typeface="Palatino Linotype" panose="02040502050505030304" pitchFamily="18" charset="0"/>
          <a:ea typeface="+mj-ea"/>
          <a:cs typeface="+mj-cs"/>
        </a:defRPr>
      </a:lvl1pPr>
      <a:lvl2pPr algn="l" defTabSz="514337" rtl="0" eaLnBrk="0" fontAlgn="base" hangingPunct="0">
        <a:lnSpc>
          <a:spcPct val="90000"/>
        </a:lnSpc>
        <a:spcBef>
          <a:spcPct val="0"/>
        </a:spcBef>
        <a:spcAft>
          <a:spcPct val="0"/>
        </a:spcAft>
        <a:defRPr sz="2700">
          <a:solidFill>
            <a:schemeClr val="bg1"/>
          </a:solidFill>
          <a:latin typeface="Palatino Linotype" panose="02040502050505030304" pitchFamily="18" charset="0"/>
        </a:defRPr>
      </a:lvl2pPr>
      <a:lvl3pPr algn="l" defTabSz="514337" rtl="0" eaLnBrk="0" fontAlgn="base" hangingPunct="0">
        <a:lnSpc>
          <a:spcPct val="90000"/>
        </a:lnSpc>
        <a:spcBef>
          <a:spcPct val="0"/>
        </a:spcBef>
        <a:spcAft>
          <a:spcPct val="0"/>
        </a:spcAft>
        <a:defRPr sz="2700">
          <a:solidFill>
            <a:schemeClr val="bg1"/>
          </a:solidFill>
          <a:latin typeface="Palatino Linotype" panose="02040502050505030304" pitchFamily="18" charset="0"/>
        </a:defRPr>
      </a:lvl3pPr>
      <a:lvl4pPr algn="l" defTabSz="514337" rtl="0" eaLnBrk="0" fontAlgn="base" hangingPunct="0">
        <a:lnSpc>
          <a:spcPct val="90000"/>
        </a:lnSpc>
        <a:spcBef>
          <a:spcPct val="0"/>
        </a:spcBef>
        <a:spcAft>
          <a:spcPct val="0"/>
        </a:spcAft>
        <a:defRPr sz="2700">
          <a:solidFill>
            <a:schemeClr val="bg1"/>
          </a:solidFill>
          <a:latin typeface="Palatino Linotype" panose="02040502050505030304" pitchFamily="18" charset="0"/>
        </a:defRPr>
      </a:lvl4pPr>
      <a:lvl5pPr algn="l" defTabSz="514337" rtl="0" eaLnBrk="0" fontAlgn="base" hangingPunct="0">
        <a:lnSpc>
          <a:spcPct val="90000"/>
        </a:lnSpc>
        <a:spcBef>
          <a:spcPct val="0"/>
        </a:spcBef>
        <a:spcAft>
          <a:spcPct val="0"/>
        </a:spcAft>
        <a:defRPr sz="2700">
          <a:solidFill>
            <a:schemeClr val="bg1"/>
          </a:solidFill>
          <a:latin typeface="Palatino Linotype" panose="02040502050505030304" pitchFamily="18" charset="0"/>
        </a:defRPr>
      </a:lvl5pPr>
      <a:lvl6pPr marL="342892" algn="l" defTabSz="514337" rtl="0" fontAlgn="base">
        <a:lnSpc>
          <a:spcPct val="90000"/>
        </a:lnSpc>
        <a:spcBef>
          <a:spcPct val="0"/>
        </a:spcBef>
        <a:spcAft>
          <a:spcPct val="0"/>
        </a:spcAft>
        <a:defRPr sz="2700">
          <a:solidFill>
            <a:schemeClr val="bg1"/>
          </a:solidFill>
          <a:latin typeface="Palatino Linotype" panose="02040502050505030304" pitchFamily="18" charset="0"/>
        </a:defRPr>
      </a:lvl6pPr>
      <a:lvl7pPr marL="685783" algn="l" defTabSz="514337" rtl="0" fontAlgn="base">
        <a:lnSpc>
          <a:spcPct val="90000"/>
        </a:lnSpc>
        <a:spcBef>
          <a:spcPct val="0"/>
        </a:spcBef>
        <a:spcAft>
          <a:spcPct val="0"/>
        </a:spcAft>
        <a:defRPr sz="2700">
          <a:solidFill>
            <a:schemeClr val="bg1"/>
          </a:solidFill>
          <a:latin typeface="Palatino Linotype" panose="02040502050505030304" pitchFamily="18" charset="0"/>
        </a:defRPr>
      </a:lvl7pPr>
      <a:lvl8pPr marL="1028675" algn="l" defTabSz="514337" rtl="0" fontAlgn="base">
        <a:lnSpc>
          <a:spcPct val="90000"/>
        </a:lnSpc>
        <a:spcBef>
          <a:spcPct val="0"/>
        </a:spcBef>
        <a:spcAft>
          <a:spcPct val="0"/>
        </a:spcAft>
        <a:defRPr sz="2700">
          <a:solidFill>
            <a:schemeClr val="bg1"/>
          </a:solidFill>
          <a:latin typeface="Palatino Linotype" panose="02040502050505030304" pitchFamily="18" charset="0"/>
        </a:defRPr>
      </a:lvl8pPr>
      <a:lvl9pPr marL="1371566" algn="l" defTabSz="514337" rtl="0" fontAlgn="base">
        <a:lnSpc>
          <a:spcPct val="90000"/>
        </a:lnSpc>
        <a:spcBef>
          <a:spcPct val="0"/>
        </a:spcBef>
        <a:spcAft>
          <a:spcPct val="0"/>
        </a:spcAft>
        <a:defRPr sz="2700">
          <a:solidFill>
            <a:schemeClr val="bg1"/>
          </a:solidFill>
          <a:latin typeface="Palatino Linotype" panose="02040502050505030304" pitchFamily="18" charset="0"/>
        </a:defRPr>
      </a:lvl9pPr>
    </p:titleStyle>
    <p:bodyStyle>
      <a:lvl1pPr marL="128585" indent="-128585" algn="l" defTabSz="514337" rtl="0" eaLnBrk="0" fontAlgn="base" hangingPunct="0">
        <a:lnSpc>
          <a:spcPct val="90000"/>
        </a:lnSpc>
        <a:spcBef>
          <a:spcPts val="0"/>
        </a:spcBef>
        <a:spcAft>
          <a:spcPts val="900"/>
        </a:spcAft>
        <a:buClr>
          <a:srgbClr val="7F7F7F"/>
        </a:buClr>
        <a:buFont typeface="Arial" panose="020B0604020202020204" pitchFamily="34" charset="0"/>
        <a:buChar char="•"/>
        <a:defRPr sz="2400" kern="1200">
          <a:solidFill>
            <a:schemeClr val="bg1"/>
          </a:solidFill>
          <a:latin typeface="Helvetica LT Std" panose="020B0504020202020204" pitchFamily="34" charset="0"/>
          <a:ea typeface="+mn-ea"/>
          <a:cs typeface="+mn-cs"/>
        </a:defRPr>
      </a:lvl1pPr>
      <a:lvl2pPr marL="385754" indent="-128585" algn="l" defTabSz="514337" rtl="0" eaLnBrk="0" fontAlgn="base" hangingPunct="0">
        <a:lnSpc>
          <a:spcPct val="90000"/>
        </a:lnSpc>
        <a:spcBef>
          <a:spcPts val="0"/>
        </a:spcBef>
        <a:spcAft>
          <a:spcPts val="900"/>
        </a:spcAft>
        <a:buClr>
          <a:srgbClr val="7F7F7F"/>
        </a:buClr>
        <a:buFont typeface="Arial" panose="020B0604020202020204" pitchFamily="34" charset="0"/>
        <a:buChar char="•"/>
        <a:defRPr sz="2000" kern="1200">
          <a:solidFill>
            <a:schemeClr val="bg1"/>
          </a:solidFill>
          <a:latin typeface="Helvetica LT Std" panose="020B0504020202020204" pitchFamily="34" charset="0"/>
          <a:ea typeface="+mn-ea"/>
          <a:cs typeface="+mn-cs"/>
        </a:defRPr>
      </a:lvl2pPr>
      <a:lvl3pPr marL="642922" indent="-128585" algn="l" defTabSz="514337" rtl="0" eaLnBrk="0" fontAlgn="base" hangingPunct="0">
        <a:lnSpc>
          <a:spcPct val="90000"/>
        </a:lnSpc>
        <a:spcBef>
          <a:spcPts val="0"/>
        </a:spcBef>
        <a:spcAft>
          <a:spcPts val="900"/>
        </a:spcAft>
        <a:buClr>
          <a:srgbClr val="7F7F7F"/>
        </a:buClr>
        <a:buFont typeface="Arial" panose="020B0604020202020204" pitchFamily="34" charset="0"/>
        <a:buChar char="•"/>
        <a:defRPr sz="2000" kern="1200">
          <a:solidFill>
            <a:schemeClr val="bg1"/>
          </a:solidFill>
          <a:latin typeface="Helvetica LT Std" panose="020B0504020202020204" pitchFamily="34" charset="0"/>
          <a:ea typeface="+mn-ea"/>
          <a:cs typeface="+mn-cs"/>
        </a:defRPr>
      </a:lvl3pPr>
      <a:lvl4pPr marL="900091" indent="-128585" algn="l" defTabSz="514337" rtl="0" eaLnBrk="0" fontAlgn="base" hangingPunct="0">
        <a:lnSpc>
          <a:spcPct val="90000"/>
        </a:lnSpc>
        <a:spcBef>
          <a:spcPts val="0"/>
        </a:spcBef>
        <a:spcAft>
          <a:spcPts val="900"/>
        </a:spcAft>
        <a:buClr>
          <a:srgbClr val="7F7F7F"/>
        </a:buClr>
        <a:buFont typeface="Arial" panose="020B0604020202020204" pitchFamily="34" charset="0"/>
        <a:buChar char="•"/>
        <a:defRPr sz="1400" kern="1200">
          <a:solidFill>
            <a:schemeClr val="bg1"/>
          </a:solidFill>
          <a:latin typeface="Helvetica LT Std" panose="020B0504020202020204" pitchFamily="34" charset="0"/>
          <a:ea typeface="+mn-ea"/>
          <a:cs typeface="+mn-cs"/>
        </a:defRPr>
      </a:lvl4pPr>
      <a:lvl5pPr marL="1157259" indent="-128585" algn="l" defTabSz="514337" rtl="0" eaLnBrk="0" fontAlgn="base" hangingPunct="0">
        <a:lnSpc>
          <a:spcPct val="90000"/>
        </a:lnSpc>
        <a:spcBef>
          <a:spcPts val="0"/>
        </a:spcBef>
        <a:spcAft>
          <a:spcPts val="900"/>
        </a:spcAft>
        <a:buClr>
          <a:srgbClr val="7F7F7F"/>
        </a:buClr>
        <a:buFont typeface="Arial" panose="020B0604020202020204" pitchFamily="34" charset="0"/>
        <a:buChar char="•"/>
        <a:defRPr sz="1400" kern="1200">
          <a:solidFill>
            <a:schemeClr val="bg1"/>
          </a:solidFill>
          <a:latin typeface="Helvetica LT Std" panose="020B0504020202020204" pitchFamily="34" charset="0"/>
          <a:ea typeface="+mn-ea"/>
          <a:cs typeface="+mn-cs"/>
        </a:defRPr>
      </a:lvl5pPr>
      <a:lvl6pPr marL="1414428"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4"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2"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8" algn="l" defTabSz="514337"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100000">
              <a:schemeClr val="tx2"/>
            </a:gs>
            <a:gs pos="0">
              <a:schemeClr val="tx2">
                <a:lumMod val="50000"/>
              </a:schemeClr>
            </a:gs>
          </a:gsLst>
          <a:lin ang="8100000" scaled="1"/>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17899" y="0"/>
            <a:ext cx="8555831"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317899" y="1181101"/>
            <a:ext cx="8555831" cy="345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1029" name="AutoShape 11"/>
          <p:cNvSpPr>
            <a:spLocks noChangeAspect="1" noChangeArrowheads="1" noTextEdit="1"/>
          </p:cNvSpPr>
          <p:nvPr/>
        </p:nvSpPr>
        <p:spPr bwMode="auto">
          <a:xfrm>
            <a:off x="7602141" y="4575573"/>
            <a:ext cx="1360884"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en-US" sz="1800" dirty="0">
              <a:solidFill>
                <a:prstClr val="black"/>
              </a:solidFill>
              <a:ea typeface="ＭＳ Ｐゴシック" charset="0"/>
            </a:endParaRPr>
          </a:p>
        </p:txBody>
      </p:sp>
      <p:pic>
        <p:nvPicPr>
          <p:cNvPr id="6" name="Picture 5"/>
          <p:cNvPicPr>
            <a:picLocks noChangeAspect="1"/>
          </p:cNvPicPr>
          <p:nvPr/>
        </p:nvPicPr>
        <p:blipFill rotWithShape="1">
          <a:blip r:embed="rId25" cstate="print">
            <a:extLst>
              <a:ext uri="{28A0092B-C50C-407E-A947-70E740481C1C}">
                <a14:useLocalDpi xmlns:a14="http://schemas.microsoft.com/office/drawing/2010/main"/>
              </a:ext>
            </a:extLst>
          </a:blip>
          <a:srcRect/>
          <a:stretch/>
        </p:blipFill>
        <p:spPr bwMode="invGray">
          <a:xfrm>
            <a:off x="8632824" y="4666971"/>
            <a:ext cx="404813" cy="389614"/>
          </a:xfrm>
          <a:prstGeom prst="rect">
            <a:avLst/>
          </a:prstGeom>
        </p:spPr>
      </p:pic>
      <p:sp>
        <p:nvSpPr>
          <p:cNvPr id="7" name="AutoShape 11"/>
          <p:cNvSpPr>
            <a:spLocks noChangeAspect="1" noChangeArrowheads="1" noTextEdit="1"/>
          </p:cNvSpPr>
          <p:nvPr userDrawn="1"/>
        </p:nvSpPr>
        <p:spPr bwMode="auto">
          <a:xfrm>
            <a:off x="7602141" y="4575573"/>
            <a:ext cx="1360884"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en-US" sz="1800" dirty="0">
              <a:solidFill>
                <a:prstClr val="black"/>
              </a:solidFill>
              <a:ea typeface="ＭＳ Ｐゴシック" charset="0"/>
            </a:endParaRPr>
          </a:p>
        </p:txBody>
      </p:sp>
      <p:pic>
        <p:nvPicPr>
          <p:cNvPr id="8" name="Picture 7"/>
          <p:cNvPicPr>
            <a:picLocks noChangeAspect="1"/>
          </p:cNvPicPr>
          <p:nvPr userDrawn="1"/>
        </p:nvPicPr>
        <p:blipFill rotWithShape="1">
          <a:blip r:embed="rId25" cstate="print">
            <a:extLst>
              <a:ext uri="{28A0092B-C50C-407E-A947-70E740481C1C}">
                <a14:useLocalDpi xmlns:a14="http://schemas.microsoft.com/office/drawing/2010/main"/>
              </a:ext>
            </a:extLst>
          </a:blip>
          <a:srcRect/>
          <a:stretch/>
        </p:blipFill>
        <p:spPr>
          <a:xfrm>
            <a:off x="8632824" y="4666971"/>
            <a:ext cx="404813" cy="389614"/>
          </a:xfrm>
          <a:prstGeom prst="rect">
            <a:avLst/>
          </a:prstGeom>
        </p:spPr>
      </p:pic>
    </p:spTree>
    <p:extLst>
      <p:ext uri="{BB962C8B-B14F-4D97-AF65-F5344CB8AC3E}">
        <p14:creationId xmlns:p14="http://schemas.microsoft.com/office/powerpoint/2010/main" val="3144878555"/>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 id="2147483909" r:id="rId18"/>
    <p:sldLayoutId id="2147483910" r:id="rId19"/>
    <p:sldLayoutId id="2147483911" r:id="rId20"/>
    <p:sldLayoutId id="2147483912" r:id="rId21"/>
    <p:sldLayoutId id="2147483913" r:id="rId22"/>
    <p:sldLayoutId id="2147483914" r:id="rId2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fontAlgn="base" hangingPunct="1">
        <a:lnSpc>
          <a:spcPct val="90000"/>
        </a:lnSpc>
        <a:spcBef>
          <a:spcPct val="0"/>
        </a:spcBef>
        <a:spcAft>
          <a:spcPct val="0"/>
        </a:spcAft>
        <a:defRPr sz="3200" kern="1200">
          <a:solidFill>
            <a:schemeClr val="bg1"/>
          </a:solidFill>
          <a:latin typeface="Palatino Linotype" panose="02040502050505030304" pitchFamily="18" charset="0"/>
          <a:ea typeface="+mj-ea"/>
          <a:cs typeface="+mj-cs"/>
        </a:defRPr>
      </a:lvl1pPr>
      <a:lvl2pPr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2pPr>
      <a:lvl3pPr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3pPr>
      <a:lvl4pPr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4pPr>
      <a:lvl5pPr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5pPr>
      <a:lvl6pPr marL="342892"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6pPr>
      <a:lvl7pPr marL="685783"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7pPr>
      <a:lvl8pPr marL="1028675"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8pPr>
      <a:lvl9pPr marL="1371566"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9pPr>
    </p:titleStyle>
    <p:bodyStyle>
      <a:lvl1pPr marL="128585" indent="-128585" algn="l" defTabSz="514337" rtl="0" eaLnBrk="1" fontAlgn="base" hangingPunct="1">
        <a:lnSpc>
          <a:spcPct val="90000"/>
        </a:lnSpc>
        <a:spcBef>
          <a:spcPts val="0"/>
        </a:spcBef>
        <a:spcAft>
          <a:spcPts val="900"/>
        </a:spcAft>
        <a:buClr>
          <a:srgbClr val="7F7F7F"/>
        </a:buClr>
        <a:buFont typeface="Arial" panose="020B0604020202020204" pitchFamily="34" charset="0"/>
        <a:buChar char="•"/>
        <a:defRPr sz="2400" kern="1200">
          <a:solidFill>
            <a:schemeClr val="bg1"/>
          </a:solidFill>
          <a:latin typeface="Helvetica LT Std" panose="020B0504020202020204" pitchFamily="34" charset="0"/>
          <a:ea typeface="+mn-ea"/>
          <a:cs typeface="+mn-cs"/>
        </a:defRPr>
      </a:lvl1pPr>
      <a:lvl2pPr marL="385754" indent="-128585" algn="l" defTabSz="514337" rtl="0" eaLnBrk="1" fontAlgn="base" hangingPunct="1">
        <a:lnSpc>
          <a:spcPct val="90000"/>
        </a:lnSpc>
        <a:spcBef>
          <a:spcPts val="0"/>
        </a:spcBef>
        <a:spcAft>
          <a:spcPts val="900"/>
        </a:spcAft>
        <a:buClr>
          <a:srgbClr val="7F7F7F"/>
        </a:buClr>
        <a:buFont typeface="Arial" panose="020B0604020202020204" pitchFamily="34" charset="0"/>
        <a:buChar char="•"/>
        <a:defRPr sz="2000" kern="1200">
          <a:solidFill>
            <a:schemeClr val="bg1"/>
          </a:solidFill>
          <a:latin typeface="Helvetica LT Std" panose="020B0504020202020204" pitchFamily="34" charset="0"/>
          <a:ea typeface="+mn-ea"/>
          <a:cs typeface="+mn-cs"/>
        </a:defRPr>
      </a:lvl2pPr>
      <a:lvl3pPr marL="642922" indent="-128585" algn="l" defTabSz="514337" rtl="0" eaLnBrk="1" fontAlgn="base" hangingPunct="1">
        <a:lnSpc>
          <a:spcPct val="90000"/>
        </a:lnSpc>
        <a:spcBef>
          <a:spcPts val="0"/>
        </a:spcBef>
        <a:spcAft>
          <a:spcPts val="900"/>
        </a:spcAft>
        <a:buClr>
          <a:srgbClr val="7F7F7F"/>
        </a:buClr>
        <a:buFont typeface="Arial" panose="020B0604020202020204" pitchFamily="34" charset="0"/>
        <a:buChar char="•"/>
        <a:defRPr sz="2000" kern="1200">
          <a:solidFill>
            <a:schemeClr val="bg1"/>
          </a:solidFill>
          <a:latin typeface="Helvetica LT Std" panose="020B0504020202020204" pitchFamily="34" charset="0"/>
          <a:ea typeface="+mn-ea"/>
          <a:cs typeface="+mn-cs"/>
        </a:defRPr>
      </a:lvl3pPr>
      <a:lvl4pPr marL="900091" indent="-128585" algn="l" defTabSz="514337" rtl="0" eaLnBrk="1" fontAlgn="base" hangingPunct="1">
        <a:lnSpc>
          <a:spcPct val="90000"/>
        </a:lnSpc>
        <a:spcBef>
          <a:spcPts val="0"/>
        </a:spcBef>
        <a:spcAft>
          <a:spcPts val="900"/>
        </a:spcAft>
        <a:buClr>
          <a:srgbClr val="7F7F7F"/>
        </a:buClr>
        <a:buFont typeface="Arial" panose="020B0604020202020204" pitchFamily="34" charset="0"/>
        <a:buChar char="•"/>
        <a:defRPr sz="1400" kern="1200">
          <a:solidFill>
            <a:schemeClr val="bg1"/>
          </a:solidFill>
          <a:latin typeface="Helvetica LT Std" panose="020B0504020202020204" pitchFamily="34" charset="0"/>
          <a:ea typeface="+mn-ea"/>
          <a:cs typeface="+mn-cs"/>
        </a:defRPr>
      </a:lvl4pPr>
      <a:lvl5pPr marL="1157259" indent="-128585" algn="l" defTabSz="514337" rtl="0" eaLnBrk="1" fontAlgn="base" hangingPunct="1">
        <a:lnSpc>
          <a:spcPct val="90000"/>
        </a:lnSpc>
        <a:spcBef>
          <a:spcPts val="0"/>
        </a:spcBef>
        <a:spcAft>
          <a:spcPts val="900"/>
        </a:spcAft>
        <a:buClr>
          <a:srgbClr val="7F7F7F"/>
        </a:buClr>
        <a:buFont typeface="Arial" panose="020B0604020202020204" pitchFamily="34" charset="0"/>
        <a:buChar char="•"/>
        <a:defRPr sz="1400" kern="1200">
          <a:solidFill>
            <a:schemeClr val="bg1"/>
          </a:solidFill>
          <a:latin typeface="Helvetica LT Std" panose="020B0504020202020204" pitchFamily="34" charset="0"/>
          <a:ea typeface="+mn-ea"/>
          <a:cs typeface="+mn-cs"/>
        </a:defRPr>
      </a:lvl5pPr>
      <a:lvl6pPr marL="1414428"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4"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2"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8"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5.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6"/>
        <p:cNvGrpSpPr/>
        <p:nvPr/>
      </p:nvGrpSpPr>
      <p:grpSpPr>
        <a:xfrm>
          <a:off x="0" y="0"/>
          <a:ext cx="0" cy="0"/>
          <a:chOff x="0" y="0"/>
          <a:chExt cx="0" cy="0"/>
        </a:xfrm>
      </p:grpSpPr>
      <p:sp>
        <p:nvSpPr>
          <p:cNvPr id="37" name="Shape 37"/>
          <p:cNvSpPr txBox="1">
            <a:spLocks noGrp="1"/>
          </p:cNvSpPr>
          <p:nvPr>
            <p:ph type="ctrTitle"/>
          </p:nvPr>
        </p:nvSpPr>
        <p:spPr>
          <a:xfrm>
            <a:off x="683597" y="1125141"/>
            <a:ext cx="7767300" cy="857400"/>
          </a:xfrm>
          <a:prstGeom prst="rect">
            <a:avLst/>
          </a:prstGeom>
        </p:spPr>
        <p:txBody>
          <a:bodyPr spcFirstLastPara="1" wrap="square" lIns="68575" tIns="68575" rIns="68575" bIns="68575" anchor="b" anchorCtr="0">
            <a:noAutofit/>
          </a:bodyPr>
          <a:lstStyle/>
          <a:p>
            <a:pPr lvl="0"/>
            <a:r>
              <a:rPr lang="en-US" dirty="0">
                <a:solidFill>
                  <a:schemeClr val="bg1"/>
                </a:solidFill>
              </a:rPr>
              <a:t>POWER GRIP GLOVE </a:t>
            </a:r>
          </a:p>
        </p:txBody>
      </p:sp>
      <p:sp>
        <p:nvSpPr>
          <p:cNvPr id="40" name="Shape 40"/>
          <p:cNvSpPr txBox="1">
            <a:spLocks noGrp="1"/>
          </p:cNvSpPr>
          <p:nvPr>
            <p:ph type="body" idx="4"/>
          </p:nvPr>
        </p:nvSpPr>
        <p:spPr>
          <a:xfrm>
            <a:off x="683597" y="2933700"/>
            <a:ext cx="7767300" cy="276900"/>
          </a:xfrm>
          <a:prstGeom prst="rect">
            <a:avLst/>
          </a:prstGeom>
        </p:spPr>
        <p:txBody>
          <a:bodyPr spcFirstLastPara="1" wrap="square" lIns="68575" tIns="68575" rIns="68575" bIns="68575" anchor="t" anchorCtr="0">
            <a:noAutofit/>
          </a:bodyPr>
          <a:lstStyle/>
          <a:p>
            <a:pPr marL="0" lvl="0" indent="0"/>
            <a:endParaRPr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00000">
              <a:schemeClr val="tx2"/>
            </a:gs>
            <a:gs pos="0">
              <a:schemeClr val="tx2">
                <a:lumMod val="50000"/>
              </a:schemeClr>
            </a:gs>
          </a:gsLst>
          <a:lin ang="8100000" scaled="1"/>
        </a:gradFill>
        <a:effectLst/>
      </p:bgPr>
    </p:bg>
    <p:spTree>
      <p:nvGrpSpPr>
        <p:cNvPr id="1" name="Shape 44"/>
        <p:cNvGrpSpPr/>
        <p:nvPr/>
      </p:nvGrpSpPr>
      <p:grpSpPr>
        <a:xfrm>
          <a:off x="0" y="0"/>
          <a:ext cx="0" cy="0"/>
          <a:chOff x="0" y="0"/>
          <a:chExt cx="0" cy="0"/>
        </a:xfrm>
      </p:grpSpPr>
      <p:sp>
        <p:nvSpPr>
          <p:cNvPr id="45" name="Shape 45"/>
          <p:cNvSpPr txBox="1">
            <a:spLocks noGrp="1"/>
          </p:cNvSpPr>
          <p:nvPr>
            <p:ph type="title"/>
          </p:nvPr>
        </p:nvSpPr>
        <p:spPr>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Team Members</a:t>
            </a:r>
            <a:endParaRPr dirty="0">
              <a:solidFill>
                <a:schemeClr val="bg1"/>
              </a:solidFill>
            </a:endParaRPr>
          </a:p>
        </p:txBody>
      </p:sp>
      <p:sp>
        <p:nvSpPr>
          <p:cNvPr id="3" name="Text Placeholder 2">
            <a:extLst>
              <a:ext uri="{FF2B5EF4-FFF2-40B4-BE49-F238E27FC236}">
                <a16:creationId xmlns:a16="http://schemas.microsoft.com/office/drawing/2014/main" id="{EEA791AE-1313-4849-8DBA-E3511396F43E}"/>
              </a:ext>
            </a:extLst>
          </p:cNvPr>
          <p:cNvSpPr>
            <a:spLocks noGrp="1"/>
          </p:cNvSpPr>
          <p:nvPr>
            <p:ph type="body" idx="1"/>
          </p:nvPr>
        </p:nvSpPr>
        <p:spPr/>
        <p:txBody>
          <a:bodyPr/>
          <a:lstStyle/>
          <a:p>
            <a:r>
              <a:rPr lang="en-US" dirty="0"/>
              <a:t>Mohammed Alafaisan</a:t>
            </a:r>
          </a:p>
          <a:p>
            <a:r>
              <a:rPr lang="en-US" dirty="0"/>
              <a:t> Ahmed Alfaifi</a:t>
            </a:r>
          </a:p>
          <a:p>
            <a:r>
              <a:rPr lang="en-US" dirty="0"/>
              <a:t> Ahmed Aljishi</a:t>
            </a:r>
          </a:p>
          <a:p>
            <a:r>
              <a:rPr lang="en-US" dirty="0"/>
              <a:t> Nawaf Alzahrani</a:t>
            </a:r>
          </a:p>
          <a:p>
            <a:r>
              <a:rPr lang="en-US" dirty="0"/>
              <a:t> Ben Maxey</a:t>
            </a:r>
          </a:p>
          <a:p>
            <a:r>
              <a:rPr lang="en-US" dirty="0"/>
              <a:t> Kishan Soni</a:t>
            </a: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683597" y="344243"/>
            <a:ext cx="6637200"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Agenda</a:t>
            </a:r>
            <a:endParaRPr dirty="0">
              <a:solidFill>
                <a:schemeClr val="bg1"/>
              </a:solidFill>
            </a:endParaRPr>
          </a:p>
        </p:txBody>
      </p:sp>
      <p:sp>
        <p:nvSpPr>
          <p:cNvPr id="3" name="Text Placeholder 2">
            <a:extLst>
              <a:ext uri="{FF2B5EF4-FFF2-40B4-BE49-F238E27FC236}">
                <a16:creationId xmlns:a16="http://schemas.microsoft.com/office/drawing/2014/main" id="{C68E3BCC-BCA0-4EE3-B467-065DA8B5F646}"/>
              </a:ext>
            </a:extLst>
          </p:cNvPr>
          <p:cNvSpPr>
            <a:spLocks noGrp="1"/>
          </p:cNvSpPr>
          <p:nvPr>
            <p:ph type="body" idx="1"/>
          </p:nvPr>
        </p:nvSpPr>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683597" y="344243"/>
            <a:ext cx="6637200"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Introduction</a:t>
            </a:r>
            <a:endParaRPr dirty="0">
              <a:solidFill>
                <a:schemeClr val="bg1"/>
              </a:solidFill>
            </a:endParaRPr>
          </a:p>
        </p:txBody>
      </p:sp>
      <p:sp>
        <p:nvSpPr>
          <p:cNvPr id="3" name="Text Placeholder 2">
            <a:extLst>
              <a:ext uri="{FF2B5EF4-FFF2-40B4-BE49-F238E27FC236}">
                <a16:creationId xmlns:a16="http://schemas.microsoft.com/office/drawing/2014/main" id="{3D84778A-F06C-42DA-8B32-BA973C899644}"/>
              </a:ext>
            </a:extLst>
          </p:cNvPr>
          <p:cNvSpPr>
            <a:spLocks noGrp="1"/>
          </p:cNvSpPr>
          <p:nvPr>
            <p:ph type="body" idx="1"/>
          </p:nvPr>
        </p:nvSpPr>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683597" y="344243"/>
            <a:ext cx="6637200"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Problem Statement</a:t>
            </a:r>
            <a:endParaRPr dirty="0">
              <a:solidFill>
                <a:schemeClr val="bg1"/>
              </a:solidFill>
            </a:endParaRPr>
          </a:p>
        </p:txBody>
      </p:sp>
      <p:sp>
        <p:nvSpPr>
          <p:cNvPr id="3" name="Text Placeholder 2">
            <a:extLst>
              <a:ext uri="{FF2B5EF4-FFF2-40B4-BE49-F238E27FC236}">
                <a16:creationId xmlns:a16="http://schemas.microsoft.com/office/drawing/2014/main" id="{8FF40E2F-C250-4B5D-BD48-8AF021114DF2}"/>
              </a:ext>
            </a:extLst>
          </p:cNvPr>
          <p:cNvSpPr>
            <a:spLocks noGrp="1"/>
          </p:cNvSpPr>
          <p:nvPr>
            <p:ph type="body" idx="1"/>
          </p:nvPr>
        </p:nvSpPr>
        <p:spPr>
          <a:xfrm>
            <a:off x="683597" y="1015944"/>
            <a:ext cx="8151645" cy="2843537"/>
          </a:xfrm>
        </p:spPr>
        <p:txBody>
          <a:bodyPr/>
          <a:lstStyle/>
          <a:p>
            <a:pPr marL="114300" indent="0">
              <a:buNone/>
            </a:pPr>
            <a:r>
              <a:rPr lang="en-US" dirty="0"/>
              <a:t>A properly functioning human hand enhances ability to work. One of the roles of a human hand is to grasp objects.</a:t>
            </a:r>
          </a:p>
          <a:p>
            <a:pPr marL="114300" indent="0">
              <a:buNone/>
            </a:pPr>
            <a:r>
              <a:rPr lang="en-US" dirty="0"/>
              <a:t>There are a variety of medical conditions that can cause a loss of grip strength or grip ability in the hand. One notable example of such a condition is cerebral palsy</a:t>
            </a:r>
          </a:p>
          <a:p>
            <a:pPr marL="114300" indent="0">
              <a:buNone/>
            </a:pPr>
            <a:r>
              <a:rPr lang="en-US" dirty="0"/>
              <a:t>The goal of this project is to create an assistive glove which can restore function to the hands of people with such medical conditions.</a:t>
            </a:r>
          </a:p>
          <a:p>
            <a:pPr marL="114300" indent="0">
              <a:buNone/>
            </a:pPr>
            <a:r>
              <a:rPr lang="en-US" dirty="0"/>
              <a:t>Our project will go beyond the already existing mechanisms and will take into considerations their disadvantage to make it more appealing.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683597" y="344243"/>
            <a:ext cx="6637200"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Design Constraints</a:t>
            </a:r>
            <a:endParaRPr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BFA85-2728-4FFF-A97E-142BD8D0CB3C}"/>
              </a:ext>
            </a:extLst>
          </p:cNvPr>
          <p:cNvSpPr>
            <a:spLocks noGrp="1"/>
          </p:cNvSpPr>
          <p:nvPr>
            <p:ph type="title"/>
          </p:nvPr>
        </p:nvSpPr>
        <p:spPr/>
        <p:txBody>
          <a:bodyPr/>
          <a:lstStyle/>
          <a:p>
            <a:r>
              <a:rPr lang="en-US" dirty="0">
                <a:solidFill>
                  <a:schemeClr val="bg1"/>
                </a:solidFill>
              </a:rPr>
              <a:t>Objectives:</a:t>
            </a:r>
          </a:p>
        </p:txBody>
      </p:sp>
      <p:sp>
        <p:nvSpPr>
          <p:cNvPr id="3" name="Text Placeholder 2">
            <a:extLst>
              <a:ext uri="{FF2B5EF4-FFF2-40B4-BE49-F238E27FC236}">
                <a16:creationId xmlns:a16="http://schemas.microsoft.com/office/drawing/2014/main" id="{5273A0F1-7511-483B-B827-3B650C6AFA27}"/>
              </a:ext>
            </a:extLst>
          </p:cNvPr>
          <p:cNvSpPr>
            <a:spLocks noGrp="1"/>
          </p:cNvSpPr>
          <p:nvPr>
            <p:ph type="body" idx="1"/>
          </p:nvPr>
        </p:nvSpPr>
        <p:spPr/>
        <p:txBody>
          <a:bodyPr/>
          <a:lstStyle/>
          <a:p>
            <a:pPr>
              <a:buNone/>
            </a:pPr>
            <a:r>
              <a:rPr lang="en-US" dirty="0"/>
              <a:t> </a:t>
            </a:r>
          </a:p>
          <a:p>
            <a:pPr lvl="0"/>
            <a:r>
              <a:rPr lang="en-US" dirty="0"/>
              <a:t>Helps a user grip objects by amplifying grip strength</a:t>
            </a:r>
          </a:p>
          <a:p>
            <a:pPr lvl="0"/>
            <a:r>
              <a:rPr lang="en-US" dirty="0"/>
              <a:t>Holds at least five pounds of weight by friction alone</a:t>
            </a:r>
          </a:p>
          <a:p>
            <a:pPr lvl="0"/>
            <a:r>
              <a:rPr lang="en-US" dirty="0"/>
              <a:t>Accurately detects when a user intends to grip</a:t>
            </a:r>
          </a:p>
          <a:p>
            <a:pPr lvl="0"/>
            <a:r>
              <a:rPr lang="en-US" dirty="0"/>
              <a:t>Allows the user to perform activities independently</a:t>
            </a:r>
          </a:p>
          <a:p>
            <a:pPr lvl="0"/>
            <a:r>
              <a:rPr lang="en-US" dirty="0"/>
              <a:t>Is flexible, waterproof, and comfortable</a:t>
            </a:r>
          </a:p>
          <a:p>
            <a:pPr lvl="0"/>
            <a:r>
              <a:rPr lang="en-US" dirty="0"/>
              <a:t>Is light, and is not part of a bulky system</a:t>
            </a:r>
          </a:p>
          <a:p>
            <a:pPr lvl="0"/>
            <a:r>
              <a:rPr lang="en-US" dirty="0"/>
              <a:t>Is easy to use</a:t>
            </a:r>
          </a:p>
          <a:p>
            <a:pPr lvl="0"/>
            <a:r>
              <a:rPr lang="en-US" dirty="0"/>
              <a:t>Does not impart excessive force (past normal grip strength)</a:t>
            </a:r>
          </a:p>
          <a:p>
            <a:pPr>
              <a:buNone/>
            </a:pPr>
            <a:endParaRPr lang="en-US" dirty="0"/>
          </a:p>
        </p:txBody>
      </p:sp>
    </p:spTree>
    <p:extLst>
      <p:ext uri="{BB962C8B-B14F-4D97-AF65-F5344CB8AC3E}">
        <p14:creationId xmlns:p14="http://schemas.microsoft.com/office/powerpoint/2010/main" val="1922940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683597" y="344243"/>
            <a:ext cx="6637200"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Functional Decomposition</a:t>
            </a:r>
            <a:endParaRPr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683597" y="344243"/>
            <a:ext cx="6637200"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Literature and Patent Review</a:t>
            </a:r>
            <a:endParaRPr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683597" y="344243"/>
            <a:ext cx="6637200"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What We Didn’t Find</a:t>
            </a:r>
            <a:endParaRPr dirty="0">
              <a:solidFill>
                <a:schemeClr val="bg1"/>
              </a:solidFill>
            </a:endParaRPr>
          </a:p>
        </p:txBody>
      </p:sp>
      <p:sp>
        <p:nvSpPr>
          <p:cNvPr id="3" name="Text Placeholder 2">
            <a:extLst>
              <a:ext uri="{FF2B5EF4-FFF2-40B4-BE49-F238E27FC236}">
                <a16:creationId xmlns:a16="http://schemas.microsoft.com/office/drawing/2014/main" id="{22D11CC8-5CB1-4E0C-A5F8-B7F4408CA78D}"/>
              </a:ext>
            </a:extLst>
          </p:cNvPr>
          <p:cNvSpPr>
            <a:spLocks noGrp="1"/>
          </p:cNvSpPr>
          <p:nvPr>
            <p:ph type="body" idx="1"/>
          </p:nvPr>
        </p:nvSpPr>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Shape 150"/>
          <p:cNvSpPr txBox="1">
            <a:spLocks noGrp="1"/>
          </p:cNvSpPr>
          <p:nvPr>
            <p:ph type="title"/>
          </p:nvPr>
        </p:nvSpPr>
        <p:spPr>
          <a:xfrm>
            <a:off x="683597" y="344243"/>
            <a:ext cx="6637200"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Design Ideas</a:t>
            </a:r>
            <a:endParaRPr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671722" y="154238"/>
            <a:ext cx="6637200"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US" dirty="0">
                <a:solidFill>
                  <a:schemeClr val="bg1"/>
                </a:solidFill>
              </a:rPr>
              <a:t>Risk Assessment </a:t>
            </a:r>
            <a:endParaRPr dirty="0">
              <a:solidFill>
                <a:schemeClr val="bg1"/>
              </a:solidFill>
            </a:endParaRPr>
          </a:p>
        </p:txBody>
      </p:sp>
      <p:sp>
        <p:nvSpPr>
          <p:cNvPr id="3" name="Text Placeholder 2">
            <a:extLst>
              <a:ext uri="{FF2B5EF4-FFF2-40B4-BE49-F238E27FC236}">
                <a16:creationId xmlns:a16="http://schemas.microsoft.com/office/drawing/2014/main" id="{B855A6DD-93DB-41D9-A867-0EE31482CE37}"/>
              </a:ext>
            </a:extLst>
          </p:cNvPr>
          <p:cNvSpPr>
            <a:spLocks noGrp="1"/>
          </p:cNvSpPr>
          <p:nvPr>
            <p:ph type="body" idx="1"/>
          </p:nvPr>
        </p:nvSpPr>
        <p:spPr>
          <a:xfrm>
            <a:off x="220460" y="553238"/>
            <a:ext cx="8460402" cy="4446704"/>
          </a:xfrm>
        </p:spPr>
        <p:txBody>
          <a:bodyPr/>
          <a:lstStyle/>
          <a:p>
            <a:r>
              <a:rPr lang="en-US" dirty="0"/>
              <a:t>Risk assessment is a systematic process of evaluating the potential risks that may be involved in a projected activity or undertaking.</a:t>
            </a:r>
          </a:p>
          <a:p>
            <a:r>
              <a:rPr lang="en-US" dirty="0"/>
              <a:t>For this project we have identified risks and classified them in different categories noting their probability of occurrence and also their risk rating. </a:t>
            </a:r>
          </a:p>
          <a:p>
            <a:r>
              <a:rPr lang="en-US" dirty="0"/>
              <a:t>The categories of risk in this project are 3, namely ,design ,schedule and project management risks. These risks have the following risk description, impact to the project, preventive plan and contingency plan. Each of these risks are explained below.</a:t>
            </a:r>
          </a:p>
          <a:p>
            <a:r>
              <a:rPr lang="en-US" dirty="0"/>
              <a:t>Schedule risk- caused by inability to meet project deadlines. It can be prevented by maintaining calendar of due dates and progress reviews on weekly basis. The contingency plan is reducing project compatibility, merging fingers to actuate together and considering only closing grip and not opening grip.</a:t>
            </a:r>
          </a:p>
          <a:p>
            <a:pPr marL="114300" indent="0">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Shape 256"/>
          <p:cNvSpPr txBox="1">
            <a:spLocks noGrp="1"/>
          </p:cNvSpPr>
          <p:nvPr>
            <p:ph type="title"/>
          </p:nvPr>
        </p:nvSpPr>
        <p:spPr>
          <a:xfrm>
            <a:off x="683598" y="106736"/>
            <a:ext cx="6637200" cy="399000"/>
          </a:xfrm>
          <a:prstGeom prst="rect">
            <a:avLst/>
          </a:prstGeom>
        </p:spPr>
        <p:txBody>
          <a:bodyPr spcFirstLastPara="1" wrap="square" lIns="68575" tIns="68575" rIns="68575" bIns="68575" anchor="ctr" anchorCtr="0">
            <a:noAutofit/>
          </a:bodyPr>
          <a:lstStyle/>
          <a:p>
            <a:pPr marL="0" lvl="0" indent="0" algn="ctr">
              <a:spcBef>
                <a:spcPts val="0"/>
              </a:spcBef>
              <a:spcAft>
                <a:spcPts val="0"/>
              </a:spcAft>
              <a:buNone/>
            </a:pPr>
            <a:r>
              <a:rPr lang="en-US" dirty="0">
                <a:solidFill>
                  <a:schemeClr val="bg1"/>
                </a:solidFill>
              </a:rPr>
              <a:t>R</a:t>
            </a:r>
            <a:r>
              <a:rPr lang="en" dirty="0">
                <a:solidFill>
                  <a:schemeClr val="bg1"/>
                </a:solidFill>
              </a:rPr>
              <a:t>isk assessment cont…</a:t>
            </a:r>
            <a:endParaRPr dirty="0">
              <a:solidFill>
                <a:schemeClr val="bg1"/>
              </a:solidFill>
            </a:endParaRPr>
          </a:p>
        </p:txBody>
      </p:sp>
      <p:sp>
        <p:nvSpPr>
          <p:cNvPr id="3" name="Text Placeholder 2">
            <a:extLst>
              <a:ext uri="{FF2B5EF4-FFF2-40B4-BE49-F238E27FC236}">
                <a16:creationId xmlns:a16="http://schemas.microsoft.com/office/drawing/2014/main" id="{6F9068B1-633F-49EC-A228-967C4A9BEF7D}"/>
              </a:ext>
            </a:extLst>
          </p:cNvPr>
          <p:cNvSpPr>
            <a:spLocks noGrp="1"/>
          </p:cNvSpPr>
          <p:nvPr>
            <p:ph type="body" idx="1"/>
          </p:nvPr>
        </p:nvSpPr>
        <p:spPr>
          <a:xfrm>
            <a:off x="136567" y="505736"/>
            <a:ext cx="8870866" cy="4531028"/>
          </a:xfrm>
        </p:spPr>
        <p:txBody>
          <a:bodyPr/>
          <a:lstStyle/>
          <a:p>
            <a:r>
              <a:rPr lang="en-US" dirty="0"/>
              <a:t>Project management risk- can occur by infringing on existing patents. It impact would be to inability to sell without modifying design. Can be prevented by conducting research to find existing grip assist devices. Contingency plan is designing to avoid infringements.</a:t>
            </a:r>
          </a:p>
          <a:p>
            <a:r>
              <a:rPr lang="en-US" dirty="0"/>
              <a:t>In design we have several risks as outlined below;</a:t>
            </a:r>
          </a:p>
          <a:p>
            <a:pPr marL="114300" indent="0">
              <a:buNone/>
            </a:pPr>
            <a:r>
              <a:rPr lang="en-US" dirty="0"/>
              <a:t>	 high cost of device- there is a risk of less sales, prevent by low cost parts which are effective. Contingency plan includes redesigning the product to use low cost parts. </a:t>
            </a:r>
          </a:p>
          <a:p>
            <a:pPr marL="114300" indent="0">
              <a:buNone/>
            </a:pPr>
            <a:r>
              <a:rPr lang="en-US" dirty="0"/>
              <a:t>	risk of water damage – prevent by using water proof parts for the glove .</a:t>
            </a:r>
          </a:p>
          <a:p>
            <a:pPr marL="114300" indent="0">
              <a:buNone/>
            </a:pPr>
            <a:r>
              <a:rPr lang="en-US" dirty="0"/>
              <a:t>	 risk of battery power not storing power for a full day – choose battery that optimize power.</a:t>
            </a:r>
          </a:p>
          <a:p>
            <a:pPr marL="114300" indent="0">
              <a:buNone/>
            </a:pPr>
            <a:r>
              <a:rPr lang="en-US" dirty="0"/>
              <a:t>	risk of device failure where some parts are not strong enough to withstand grip. Look for more durable parts.</a:t>
            </a:r>
          </a:p>
          <a:p>
            <a:pPr marL="114300" indent="0">
              <a:buNone/>
            </a:pPr>
            <a:r>
              <a:rPr lang="en-US" dirty="0"/>
              <a:t>	device complication- prevent by minimizing number of inputs  and develop easy to read manual. </a:t>
            </a:r>
          </a:p>
          <a:p>
            <a:pPr marL="114300" indent="0" algn="ctr">
              <a:buNone/>
            </a:pPr>
            <a:r>
              <a:rPr lang="en-US" dirty="0"/>
              <a:t>END</a:t>
            </a:r>
          </a:p>
          <a:p>
            <a:pPr marL="114300" indent="0" algn="ctr">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txBox="1">
            <a:spLocks noGrp="1"/>
          </p:cNvSpPr>
          <p:nvPr>
            <p:ph type="title"/>
          </p:nvPr>
        </p:nvSpPr>
        <p:spPr>
          <a:xfrm>
            <a:off x="683597" y="344243"/>
            <a:ext cx="6637200"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Questions?</a:t>
            </a:r>
            <a:endParaRPr dirty="0">
              <a:solidFill>
                <a:schemeClr val="bg1"/>
              </a:solidFill>
            </a:endParaRPr>
          </a:p>
        </p:txBody>
      </p:sp>
    </p:spTree>
  </p:cSld>
  <p:clrMapOvr>
    <a:masterClrMapping/>
  </p:clrMapOvr>
</p:sld>
</file>

<file path=ppt/theme/theme1.xml><?xml version="1.0" encoding="utf-8"?>
<a:theme xmlns:a="http://schemas.openxmlformats.org/drawingml/2006/main" name="3_UniversityTemplate2016">
  <a:themeElements>
    <a:clrScheme name="SMU Palette 2016">
      <a:dk1>
        <a:sysClr val="windowText" lastClr="000000"/>
      </a:dk1>
      <a:lt1>
        <a:sysClr val="window" lastClr="FFFFFF"/>
      </a:lt1>
      <a:dk2>
        <a:srgbClr val="005DA9"/>
      </a:dk2>
      <a:lt2>
        <a:srgbClr val="CDCFCE"/>
      </a:lt2>
      <a:accent1>
        <a:srgbClr val="5E84BE"/>
      </a:accent1>
      <a:accent2>
        <a:srgbClr val="B10000"/>
      </a:accent2>
      <a:accent3>
        <a:srgbClr val="E2D8B9"/>
      </a:accent3>
      <a:accent4>
        <a:srgbClr val="D49F0E"/>
      </a:accent4>
      <a:accent5>
        <a:srgbClr val="457E28"/>
      </a:accent5>
      <a:accent6>
        <a:srgbClr val="66695B"/>
      </a:accent6>
      <a:hlink>
        <a:srgbClr val="619FFA"/>
      </a:hlink>
      <a:folHlink>
        <a:srgbClr val="FF3737"/>
      </a:folHlink>
    </a:clrScheme>
    <a:fontScheme name="SMU 2016">
      <a:majorFont>
        <a:latin typeface="Palatino Linotype"/>
        <a:ea typeface=""/>
        <a:cs typeface=""/>
      </a:majorFont>
      <a:minorFont>
        <a:latin typeface="Helvetica LT St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U Campus Template 2016.potx" id="{5BB5FD36-020D-4A45-9F7E-7A10706E850B}" vid="{D50E9D77-49AA-4337-8F05-E04A2AB071FD}"/>
    </a:ext>
  </a:extLst>
</a:theme>
</file>

<file path=ppt/theme/theme2.xml><?xml version="1.0" encoding="utf-8"?>
<a:theme xmlns:a="http://schemas.openxmlformats.org/drawingml/2006/main" name="SMUThemeJune2017">
  <a:themeElements>
    <a:clrScheme name="SMU Palette 2016">
      <a:dk1>
        <a:sysClr val="windowText" lastClr="000000"/>
      </a:dk1>
      <a:lt1>
        <a:sysClr val="window" lastClr="FFFFFF"/>
      </a:lt1>
      <a:dk2>
        <a:srgbClr val="005DA9"/>
      </a:dk2>
      <a:lt2>
        <a:srgbClr val="CDCFCE"/>
      </a:lt2>
      <a:accent1>
        <a:srgbClr val="5E84BE"/>
      </a:accent1>
      <a:accent2>
        <a:srgbClr val="B10000"/>
      </a:accent2>
      <a:accent3>
        <a:srgbClr val="E2D8B9"/>
      </a:accent3>
      <a:accent4>
        <a:srgbClr val="D49F0E"/>
      </a:accent4>
      <a:accent5>
        <a:srgbClr val="457E28"/>
      </a:accent5>
      <a:accent6>
        <a:srgbClr val="66695B"/>
      </a:accent6>
      <a:hlink>
        <a:srgbClr val="619FFA"/>
      </a:hlink>
      <a:folHlink>
        <a:srgbClr val="FF3737"/>
      </a:folHlink>
    </a:clrScheme>
    <a:fontScheme name="SMU 2016">
      <a:majorFont>
        <a:latin typeface="Palatino Linotype"/>
        <a:ea typeface=""/>
        <a:cs typeface=""/>
      </a:majorFont>
      <a:minorFont>
        <a:latin typeface="Helvetica LT St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UThemeJune2017" id="{6CE5CF7F-E433-47EC-B4C3-42CCD5B87159}" vid="{98A82494-0B3C-4361-A89B-532B84D7F14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SMU Palette 2016">
    <a:dk1>
      <a:sysClr val="windowText" lastClr="000000"/>
    </a:dk1>
    <a:lt1>
      <a:sysClr val="window" lastClr="FFFFFF"/>
    </a:lt1>
    <a:dk2>
      <a:srgbClr val="005DA9"/>
    </a:dk2>
    <a:lt2>
      <a:srgbClr val="CDCFCE"/>
    </a:lt2>
    <a:accent1>
      <a:srgbClr val="5E84BE"/>
    </a:accent1>
    <a:accent2>
      <a:srgbClr val="B10000"/>
    </a:accent2>
    <a:accent3>
      <a:srgbClr val="E2D8B9"/>
    </a:accent3>
    <a:accent4>
      <a:srgbClr val="D49F0E"/>
    </a:accent4>
    <a:accent5>
      <a:srgbClr val="457E28"/>
    </a:accent5>
    <a:accent6>
      <a:srgbClr val="66695B"/>
    </a:accent6>
    <a:hlink>
      <a:srgbClr val="619FFA"/>
    </a:hlink>
    <a:folHlink>
      <a:srgbClr val="FF373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F7EA714CC39040883754BC4B32E8BA" ma:contentTypeVersion="0" ma:contentTypeDescription="Create a new document." ma:contentTypeScope="" ma:versionID="82fca3889656e9b49c3f85370df20451">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4E5588E-D5D4-4A9C-9FD2-3305314A5B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09C28EF2-5F72-4F36-9FAB-E29A52179F4E}">
  <ds:schemaRefs>
    <ds:schemaRef ds:uri="http://schemas.microsoft.com/sharepoint/v3/contenttype/forms"/>
  </ds:schemaRefs>
</ds:datastoreItem>
</file>

<file path=customXml/itemProps3.xml><?xml version="1.0" encoding="utf-8"?>
<ds:datastoreItem xmlns:ds="http://schemas.openxmlformats.org/officeDocument/2006/customXml" ds:itemID="{7F30D25C-2B8C-4E8E-A3EA-861E33399DB6}">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DCAlumniRoadshow_Mar2016_BradCheves (MBP)</Template>
  <TotalTime>20917</TotalTime>
  <Words>350</Words>
  <Application>Microsoft Office PowerPoint</Application>
  <PresentationFormat>On-screen Show (16:9)</PresentationFormat>
  <Paragraphs>45</Paragraphs>
  <Slides>14</Slides>
  <Notes>13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ＭＳ Ｐゴシック</vt:lpstr>
      <vt:lpstr>Arial</vt:lpstr>
      <vt:lpstr>Calibri</vt:lpstr>
      <vt:lpstr>Helvetica LT Std</vt:lpstr>
      <vt:lpstr>Palatino Linotype</vt:lpstr>
      <vt:lpstr>3_UniversityTemplate2016</vt:lpstr>
      <vt:lpstr>SMUThemeJune2017</vt:lpstr>
      <vt:lpstr>POWER GRIP GLOVE </vt:lpstr>
      <vt:lpstr>Team Members</vt:lpstr>
      <vt:lpstr>Agenda</vt:lpstr>
      <vt:lpstr>Introduction</vt:lpstr>
      <vt:lpstr>Problem Statement</vt:lpstr>
      <vt:lpstr>Design Constraints</vt:lpstr>
      <vt:lpstr>Objectives:</vt:lpstr>
      <vt:lpstr>Functional Decomposition</vt:lpstr>
      <vt:lpstr>Literature and Patent Review</vt:lpstr>
      <vt:lpstr>What We Didn’t Find</vt:lpstr>
      <vt:lpstr>Design Ideas</vt:lpstr>
      <vt:lpstr>Risk Assessment </vt:lpstr>
      <vt:lpstr>Risk assessment cont…</vt:lpstr>
      <vt:lpstr>Questions?</vt:lpstr>
    </vt:vector>
  </TitlesOfParts>
  <Company>Southern Methodist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Snow, Andrew</dc:creator>
  <cp:lastModifiedBy>JOHN PAUL</cp:lastModifiedBy>
  <cp:revision>599</cp:revision>
  <cp:lastPrinted>2017-04-26T00:32:18Z</cp:lastPrinted>
  <dcterms:created xsi:type="dcterms:W3CDTF">2013-05-07T11:43:08Z</dcterms:created>
  <dcterms:modified xsi:type="dcterms:W3CDTF">2018-10-13T21:41:34Z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0x0101005AF7EA714CC39040883754BC4B32E8BA</vt:lpwstr>
  </property>
</Properties>
</file>